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6.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theme/theme2.xml" ContentType="application/vnd.openxmlformats-officedocument.theme+xml"/>
  <Override PartName="/ppt/slideMasters/theme/theme3.xml" ContentType="application/vnd.openxmlformats-officedocument.theme+xml"/>
  <Override PartName="/ppt/slideMasters/theme/theme4.xml" ContentType="application/vnd.openxmlformats-officedocument.theme+xml"/>
  <Override PartName="/ppt/slideMasters/theme/theme5.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038cbe9835344d0f" Type="http://schemas.openxmlformats.org/officeDocument/2006/relationships/officeDocument" Target="ppt/presentation.xml"/><Relationship Id="R6b62f6a5f7274949" Type="http://schemas.openxmlformats.org/package/2006/relationships/metadata/core-properties" Target="docProps/core.xml"/><Relationship Id="Rd1130779046c48fc" Type="http://schemas.openxmlformats.org/officeDocument/2006/relationships/extended-properties" Target="docProps/app.xml"/></Relationships>
</file>

<file path=ppt/presentation.xml><?xml version="1.0" encoding="utf-8"?>
<p:presentation xmlns:p="http://schemas.openxmlformats.org/presentationml/2006/main">
  <p:sldMasterIdLst>
    <p:sldMasterId xmlns:r="http://schemas.openxmlformats.org/officeDocument/2006/relationships" id="2147483648" r:id="Rdde8e8fd21a141e7"/>
    <p:sldMasterId xmlns:r="http://schemas.openxmlformats.org/officeDocument/2006/relationships" id="2147483655" r:id="Rdc97233335b84f1b"/>
    <p:sldMasterId xmlns:r="http://schemas.openxmlformats.org/officeDocument/2006/relationships" id="2147483662" r:id="R3899f45b579b4559"/>
    <p:sldMasterId xmlns:r="http://schemas.openxmlformats.org/officeDocument/2006/relationships" id="2147483669" r:id="R7907a9bbfdff4bd8"/>
  </p:sldMasterIdLst>
  <p:notesMasterIdLst>
    <p:notesMasterId xmlns:r="http://schemas.openxmlformats.org/officeDocument/2006/relationships" r:id="R76c4c9b9c20242c9"/>
  </p:notesMasterIdLst>
  <p:sldIdLst>
    <p:sldId xmlns:r="http://schemas.openxmlformats.org/officeDocument/2006/relationships" id="256" r:id="R041ccdc4b71942d8"/>
    <p:sldId xmlns:r="http://schemas.openxmlformats.org/officeDocument/2006/relationships" id="257" r:id="Rd5481803fd7c4ab5"/>
    <p:sldId xmlns:r="http://schemas.openxmlformats.org/officeDocument/2006/relationships" id="258" r:id="Rdca744491a034792"/>
    <p:sldId xmlns:r="http://schemas.openxmlformats.org/officeDocument/2006/relationships" id="259" r:id="R28f451d2cec7456e"/>
    <p:sldId xmlns:r="http://schemas.openxmlformats.org/officeDocument/2006/relationships" id="260" r:id="Rb1b3b54a4bb04829"/>
    <p:sldId xmlns:r="http://schemas.openxmlformats.org/officeDocument/2006/relationships" id="261" r:id="R6fe0553594544174"/>
    <p:sldId xmlns:r="http://schemas.openxmlformats.org/officeDocument/2006/relationships" id="262" r:id="R9f44e3eccb034b64"/>
    <p:sldId xmlns:r="http://schemas.openxmlformats.org/officeDocument/2006/relationships" id="264" r:id="Rf0446c8be6c34842"/>
    <p:sldId xmlns:r="http://schemas.openxmlformats.org/officeDocument/2006/relationships" id="265" r:id="R806b850a8b5e4cbf"/>
    <p:sldId xmlns:r="http://schemas.openxmlformats.org/officeDocument/2006/relationships" id="263" r:id="R0cab0975121d4d80"/>
    <p:sldId xmlns:r="http://schemas.openxmlformats.org/officeDocument/2006/relationships" id="266" r:id="Rc7ac0bcb779c43a5"/>
    <p:sldId xmlns:r="http://schemas.openxmlformats.org/officeDocument/2006/relationships" id="267" r:id="R9ffd6d2f40d74536"/>
    <p:sldId xmlns:r="http://schemas.openxmlformats.org/officeDocument/2006/relationships" id="268" r:id="R40bb68c003fd43de"/>
    <p:sldId xmlns:r="http://schemas.openxmlformats.org/officeDocument/2006/relationships" id="269" r:id="R5f3e44b2c2624aa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41ccdc4b71942d8" Type="http://schemas.openxmlformats.org/officeDocument/2006/relationships/slide" Target="slides/slide1.xml"/><Relationship Id="R0cab0975121d4d80" Type="http://schemas.openxmlformats.org/officeDocument/2006/relationships/slide" Target="slides/slide10.xml"/><Relationship Id="R2537941690ab4dae" Type="http://schemas.openxmlformats.org/officeDocument/2006/relationships/tableStyles" Target="tableStyles.xml"/><Relationship Id="R28f451d2cec7456e" Type="http://schemas.openxmlformats.org/officeDocument/2006/relationships/slide" Target="slides/slide4.xml"/><Relationship Id="R3899f45b579b4559" Type="http://schemas.openxmlformats.org/officeDocument/2006/relationships/slideMaster" Target="slideMasters/slideMaster3.xml"/><Relationship Id="R40bb68c003fd43de" Type="http://schemas.openxmlformats.org/officeDocument/2006/relationships/slide" Target="slides/slide13.xml"/><Relationship Id="R5f3e44b2c2624aa0" Type="http://schemas.openxmlformats.org/officeDocument/2006/relationships/slide" Target="slides/slide14.xml"/><Relationship Id="R6fe0553594544174" Type="http://schemas.openxmlformats.org/officeDocument/2006/relationships/slide" Target="slides/slide6.xml"/><Relationship Id="R76c4c9b9c20242c9" Type="http://schemas.openxmlformats.org/officeDocument/2006/relationships/notesMaster" Target="notesMasters/notesMaster1.xml"/><Relationship Id="R7750fcc17aa244c6" Type="http://schemas.openxmlformats.org/officeDocument/2006/relationships/presProps" Target="presProps.xml"/><Relationship Id="R7907a9bbfdff4bd8" Type="http://schemas.openxmlformats.org/officeDocument/2006/relationships/slideMaster" Target="slideMasters/slideMaster4.xml"/><Relationship Id="R806b850a8b5e4cbf" Type="http://schemas.openxmlformats.org/officeDocument/2006/relationships/slide" Target="slides/slide9.xml"/><Relationship Id="R9f44e3eccb034b64" Type="http://schemas.openxmlformats.org/officeDocument/2006/relationships/slide" Target="slides/slide7.xml"/><Relationship Id="R9ffd6d2f40d74536" Type="http://schemas.openxmlformats.org/officeDocument/2006/relationships/slide" Target="slides/slide12.xml"/><Relationship Id="Rb1b3b54a4bb04829" Type="http://schemas.openxmlformats.org/officeDocument/2006/relationships/slide" Target="slides/slide5.xml"/><Relationship Id="Rc7ac0bcb779c43a5" Type="http://schemas.openxmlformats.org/officeDocument/2006/relationships/slide" Target="slides/slide11.xml"/><Relationship Id="Rd5481803fd7c4ab5" Type="http://schemas.openxmlformats.org/officeDocument/2006/relationships/slide" Target="slides/slide2.xml"/><Relationship Id="Rdc97233335b84f1b" Type="http://schemas.openxmlformats.org/officeDocument/2006/relationships/slideMaster" Target="slideMasters/slideMaster2.xml"/><Relationship Id="Rdca744491a034792" Type="http://schemas.openxmlformats.org/officeDocument/2006/relationships/slide" Target="slides/slide3.xml"/><Relationship Id="Rdcb5eeac02634e9c" Type="http://schemas.openxmlformats.org/officeDocument/2006/relationships/theme" Target="theme/theme1.xml"/><Relationship Id="Rdde8e8fd21a141e7" Type="http://schemas.openxmlformats.org/officeDocument/2006/relationships/slideMaster" Target="slideMasters/slideMaster1.xml"/><Relationship Id="Rf0446c8be6c34842"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19c4450b0e5e4463" Type="http://schemas.openxmlformats.org/officeDocument/2006/relationships/theme" Target="theme/theme6.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6.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931b220ea33f4555" Type="http://schemas.openxmlformats.org/officeDocument/2006/relationships/slide" Target="../slides/slide1.xml"/><Relationship Id="Rde6eea325c2b466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7ccf4a352fef4600" Type="http://schemas.openxmlformats.org/officeDocument/2006/relationships/slide" Target="../slides/slide2.xml"/><Relationship Id="Re44742f330fc476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88488253555c4e3d" Type="http://schemas.openxmlformats.org/officeDocument/2006/relationships/notesMaster" Target="../notesMasters/notesMaster1.xml"/><Relationship Id="Rc38b20ea77554155"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82daaea339364e85" Type="http://schemas.openxmlformats.org/officeDocument/2006/relationships/notesMaster" Target="../notesMasters/notesMaster1.xml"/><Relationship Id="Ra2ec92b208f94148"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403e28c984824340" Type="http://schemas.openxmlformats.org/officeDocument/2006/relationships/notesMaster" Target="../notesMasters/notesMaster1.xml"/><Relationship Id="R8ea03018b22b44f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1a42777ed3e64369" Type="http://schemas.openxmlformats.org/officeDocument/2006/relationships/notesMaster" Target="../notesMasters/notesMaster1.xml"/><Relationship Id="R8e289809461f4f1c"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43313f0327b74c0a" Type="http://schemas.openxmlformats.org/officeDocument/2006/relationships/slide" Target="../slides/slide7.xml"/><Relationship Id="Rd7e796963d844696"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2d9f75a1b6b84fa7" Type="http://schemas.openxmlformats.org/officeDocument/2006/relationships/slide" Target="../slides/slide10.xml"/><Relationship Id="Rd5f7e3b4876d4c8b"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511498f64854485e" Type="http://schemas.openxmlformats.org/officeDocument/2006/relationships/slide" Target="../slides/slide8.xml"/><Relationship Id="R72b4414e2128423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86fcf2c9bbf1446e" Type="http://schemas.openxmlformats.org/officeDocument/2006/relationships/slide" Target="../slides/slide9.xml"/><Relationship Id="Rad68597d997d4033"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6155aae1ce264f29" Type="http://schemas.openxmlformats.org/officeDocument/2006/relationships/slide" Target="../slides/slide11.xml"/><Relationship Id="Re8574122b43a401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baa357fa99214f71" Type="http://schemas.openxmlformats.org/officeDocument/2006/relationships/notesMaster" Target="../notesMasters/notesMaster1.xml"/><Relationship Id="Re2d283d824814a05"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23c555c98c2b4821" Type="http://schemas.openxmlformats.org/officeDocument/2006/relationships/notesMaster" Target="../notesMasters/notesMaster1.xml"/><Relationship Id="R9f250d5b25dc4150"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8c37490e826b45a9" Type="http://schemas.openxmlformats.org/officeDocument/2006/relationships/slide" Target="../slides/slide14.xml"/><Relationship Id="Rf697166854184a2e" Type="http://schemas.openxmlformats.org/officeDocument/2006/relationships/notesMaster" Target="../notesMasters/notesMaster1.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Hello everyone, my name is Mengqi Liu, and I’m from Dongseo University in Busan, South Korea. This study was under the guidance of Professor Cho and Professor Yun Ji. Our topic is “From Live Action to AI-Generated Video: A Comparative Study of Green-Screen Video-Guided and Text-Prompt-Based Workflows.”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My presentation has five parts: research motivation, research design, overall results, shot comparisons, discussion and conclusion. Then I will show you our research question behind this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Nowadays, making AI-generated videos is more and more convenient. But when we make a video, it is important to follow the storyboard. At the same time, the camera view, character movement, and required characters all matter. A good-looking image alone can’t show whether the complete video meets these requirements. Our question is: Does adding a green-screen video reference help preserve the planned shot design? We explored this question with one production setting.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slide shows our production materials and study settings.</a:t>
            </a:r>
          </a:p>
          <a:p xmlns:a="http://schemas.openxmlformats.org/drawingml/2006/main">
            <a:r>
              <a:t/>
            </a:r>
          </a:p>
          <a:p xmlns:a="http://schemas.openxmlformats.org/drawingml/2006/main">
            <a:r>
              <a:t>We used thirty storyboard tasks. We filmed the green-screen reference videos in a university classroom using a Sony FX9.</a:t>
            </a:r>
          </a:p>
          <a:p xmlns:a="http://schemas.openxmlformats.org/drawingml/2006/main">
            <a:r>
              <a:t/>
            </a:r>
          </a:p>
          <a:p xmlns:a="http://schemas.openxmlformats.org/drawingml/2006/main">
            <a:r>
              <a:t>We used Higgsfield with Seedance two point five.</a:t>
            </a:r>
          </a:p>
          <a:p xmlns:a="http://schemas.openxmlformats.org/drawingml/2006/main">
            <a:r>
              <a:t/>
            </a:r>
          </a:p>
          <a:p xmlns:a="http://schemas.openxmlformats.org/drawingml/2006/main">
            <a:r>
              <a:t>Each video was five seconds long, at ten-eighty p, with a sixteen-to-nine aspect ratio and twenty-four frames per second.</a:t>
            </a:r>
          </a:p>
          <a:p xmlns:a="http://schemas.openxmlformats.org/drawingml/2006/main">
            <a:r>
              <a:t/>
            </a:r>
          </a:p>
          <a:p xmlns:a="http://schemas.openxmlformats.org/drawingml/2006/main">
            <a:r>
              <a:t>We generated the videos from October eighth to eleventh, twenty twenty-six.</a:t>
            </a:r>
          </a:p>
          <a:p xmlns:a="http://schemas.openxmlformats.org/drawingml/2006/main">
            <a:r>
              <a:t/>
            </a:r>
          </a:p>
          <a:p xmlns:a="http://schemas.openxmlformats.org/drawingml/2006/main">
            <a:r>
              <a:t>For each shot, we generated one video with each workflow. This gave us thirty pairs and sixty videos for analysis.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slide shows the difference between the two workflows.</a:t>
            </a:r>
          </a:p>
          <a:p xmlns:a="http://schemas.openxmlformats.org/drawingml/2006/main">
            <a:r>
              <a:t/>
            </a:r>
          </a:p>
          <a:p xmlns:a="http://schemas.openxmlformats.org/drawingml/2006/main">
            <a:r>
              <a:t>Both used the same storyboard text, character images, and generation settings.</a:t>
            </a:r>
          </a:p>
          <a:p xmlns:a="http://schemas.openxmlformats.org/drawingml/2006/main">
            <a:r>
              <a:t/>
            </a:r>
          </a:p>
          <a:p xmlns:a="http://schemas.openxmlformats.org/drawingml/2006/main">
            <a:r>
              <a:t>Workflow A also received the corresponding green-screen video showing the planned framing and action.</a:t>
            </a:r>
          </a:p>
          <a:p xmlns:a="http://schemas.openxmlformats.org/drawingml/2006/main">
            <a:r>
              <a:t/>
            </a:r>
          </a:p>
          <a:p xmlns:a="http://schemas.openxmlformats.org/drawingml/2006/main">
            <a:r>
              <a:t>Workflow B received no video reference. It still used character images, even though we call it a text-prompt-based workflow.</a:t>
            </a:r>
          </a:p>
          <a:p xmlns:a="http://schemas.openxmlformats.org/drawingml/2006/main">
            <a:r>
              <a:t/>
            </a:r>
          </a:p>
          <a:p xmlns:a="http://schemas.openxmlformats.org/drawingml/2006/main">
            <a:r>
              <a:t>We reviewed each complete output against the storyboard.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assessed the videos in three dimensions.</a:t>
            </a:r>
          </a:p>
          <a:p xmlns:a="http://schemas.openxmlformats.org/drawingml/2006/main">
            <a:r>
              <a:t/>
            </a:r>
          </a:p>
          <a:p xmlns:a="http://schemas.openxmlformats.org/drawingml/2006/main">
            <a:r>
              <a:t>First, framing and viewpoint: whether the video followed the planned shot scale and viewing direction. This applied to all thirty pairs.</a:t>
            </a:r>
          </a:p>
          <a:p xmlns:a="http://schemas.openxmlformats.org/drawingml/2006/main">
            <a:r>
              <a:t/>
            </a:r>
          </a:p>
          <a:p xmlns:a="http://schemas.openxmlformats.org/drawingml/2006/main">
            <a:r>
              <a:t>Second, movement paths: whether the character followed the planned paths. This applied to five pairs.</a:t>
            </a:r>
          </a:p>
          <a:p xmlns:a="http://schemas.openxmlformats.org/drawingml/2006/main">
            <a:r>
              <a:t/>
            </a:r>
          </a:p>
          <a:p xmlns:a="http://schemas.openxmlformats.org/drawingml/2006/main">
            <a:r>
              <a:t>Third, subject presence: whether the required characters or body parts appeared. This applied to twenty-eight pairs.</a:t>
            </a:r>
          </a:p>
          <a:p xmlns:a="http://schemas.openxmlformats.org/drawingml/2006/main">
            <a:r>
              <a:t/>
            </a:r>
          </a:p>
          <a:p xmlns:a="http://schemas.openxmlformats.org/drawingml/2006/main">
            <a:r>
              <a:t>Each requirement was marked as met or unmet.</a:t>
            </a:r>
          </a:p>
          <a:p xmlns:a="http://schemas.openxmlformats.org/drawingml/2006/main">
            <a:r>
              <a:t/>
            </a:r>
          </a:p>
          <a:p xmlns:a="http://schemas.openxmlformats.org/drawingml/2006/main">
            <a:r>
              <a:t>I generated and assessed the videos.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table shows the results. For framing and viewpoint, A met the requirement in twenty-five out of thirty tasks, compared with eighteen for B. For movement paths, the counts were four out of five for A and two for B. For required characters or body parts, there were twenty-six out of twenty-eight for A and twenty-one for B. A had higher counts in all three areas in this selected sample. However, B sometimes succeeded where A failed, and both sometimes failed. These counts do not represent first-attempt success rates.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Shot 3 required upper-body framing and the planned viewpoint.</a:t>
            </a:r>
          </a:p>
          <a:p xmlns:a="http://schemas.openxmlformats.org/drawingml/2006/main">
            <a:r>
              <a:t/>
            </a:r>
          </a:p>
          <a:p xmlns:a="http://schemas.openxmlformats.org/drawingml/2006/main">
            <a:r>
              <a:t>A followed these requirements, but B produced a tighter facial close-up.</a:t>
            </a:r>
          </a:p>
          <a:p xmlns:a="http://schemas.openxmlformats.org/drawingml/2006/main">
            <a:r>
              <a:t/>
            </a:r>
          </a:p>
          <a:p xmlns:a="http://schemas.openxmlformats.org/drawingml/2006/main">
            <a:r>
              <a:t>The assessment was based on the complete clips.</a:t>
            </a:r>
          </a:p>
          <a:p xmlns:a="http://schemas.openxmlformats.org/drawingml/2006/main">
            <a:r>
              <a:t/>
            </a:r>
          </a:p>
          <a:p xmlns:a="http://schemas.openxmlformats.org/drawingml/2006/main">
            <a:r>
              <a:t>Color and visual finish were not assessment criteria.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Shot 1, our storyboard plan was for the person to enter the frame from the left, walk in a straight line, and leave the frame on the right.</a:t>
            </a:r>
          </a:p>
          <a:p xmlns:a="http://schemas.openxmlformats.org/drawingml/2006/main">
            <a:r>
              <a:t/>
            </a:r>
          </a:p>
          <a:p xmlns:a="http://schemas.openxmlformats.org/drawingml/2006/main">
            <a:r>
              <a:t>In Workflow A, we added the green-screen video reference. The person followed the path we wanted.</a:t>
            </a:r>
          </a:p>
          <a:p xmlns:a="http://schemas.openxmlformats.org/drawingml/2006/main">
            <a:r>
              <a:t/>
            </a:r>
          </a:p>
          <a:p xmlns:a="http://schemas.openxmlformats.org/drawingml/2006/main">
            <a:r>
              <a:t>In Workflow B, we did not add a video reference. The person appeared from the fog in the center of the frame, then turned left into the convenience store.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Shot 2, we wanted to shoot the feet from the side.</a:t>
            </a:r>
          </a:p>
          <a:p xmlns:a="http://schemas.openxmlformats.org/drawingml/2006/main">
            <a:r>
              <a:t/>
            </a:r>
          </a:p>
          <a:p xmlns:a="http://schemas.openxmlformats.org/drawingml/2006/main">
            <a:r>
              <a:t>Workflow A kept the side view, but B showed the feet from the front.</a:t>
            </a:r>
          </a:p>
          <a:p xmlns:a="http://schemas.openxmlformats.org/drawingml/2006/main">
            <a:r>
              <a:t/>
            </a:r>
          </a:p>
          <a:p xmlns:a="http://schemas.openxmlformats.org/drawingml/2006/main">
            <a:r>
              <a:t>Both outputs included feet, but only A followed the required viewing direction.</a:t>
            </a:r>
          </a:p>
          <a:p xmlns:a="http://schemas.openxmlformats.org/drawingml/2006/main">
            <a:r>
              <a:t/>
            </a:r>
          </a:p>
          <a:p xmlns:a="http://schemas.openxmlformats.org/drawingml/2006/main">
            <a:r>
              <a:t>Different shoes were acceptable because costume changes were part of the task.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Shot 4 required both characters to appear in the scene.</a:t>
            </a:r>
          </a:p>
          <a:p xmlns:a="http://schemas.openxmlformats.org/drawingml/2006/main">
            <a:r>
              <a:t/>
            </a:r>
          </a:p>
          <a:p xmlns:a="http://schemas.openxmlformats.org/drawingml/2006/main">
            <a:r>
              <a:t>In A, both characters appeared, but their positions were different from the storyboard plan.</a:t>
            </a:r>
          </a:p>
          <a:p xmlns:a="http://schemas.openxmlformats.org/drawingml/2006/main">
            <a:r>
              <a:t/>
            </a:r>
          </a:p>
          <a:p xmlns:a="http://schemas.openxmlformats.org/drawingml/2006/main">
            <a:r>
              <a:t>In B, neither character appeared anywhere in the complete clip.</a:t>
            </a:r>
          </a:p>
          <a:p xmlns:a="http://schemas.openxmlformats.org/drawingml/2006/main">
            <a:r>
              <a:t/>
            </a:r>
          </a:p>
          <a:p xmlns:a="http://schemas.openxmlformats.org/drawingml/2006/main">
            <a:r>
              <a:t>The screenshot shows the empty scene. After watching the whole clip, I confirmed that both characters were missing throughout the video.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green-screen video helped keep the planned shot.</a:t>
            </a:r>
          </a:p>
          <a:p xmlns:a="http://schemas.openxmlformats.org/drawingml/2006/main">
            <a:r>
              <a:t/>
            </a:r>
          </a:p>
          <a:p xmlns:a="http://schemas.openxmlformats.org/drawingml/2006/main">
            <a:r>
              <a:t>However, this study has several limitations.</a:t>
            </a:r>
          </a:p>
          <a:p xmlns:a="http://schemas.openxmlformats.org/drawingml/2006/main">
            <a:r>
              <a:t/>
            </a:r>
          </a:p>
          <a:p xmlns:a="http://schemas.openxmlformats.org/drawingml/2006/main">
            <a:r>
              <a:t>Generation attempts and output selection were not standardized.</a:t>
            </a:r>
          </a:p>
          <a:p xmlns:a="http://schemas.openxmlformats.org/drawingml/2006/main">
            <a:r>
              <a:t/>
            </a:r>
          </a:p>
          <a:p xmlns:a="http://schemas.openxmlformats.org/drawingml/2006/main">
            <a:r>
              <a:t>The same researcher selected and assessed the videos, so selection and assessment bias are possible.</a:t>
            </a:r>
          </a:p>
          <a:p xmlns:a="http://schemas.openxmlformats.org/drawingml/2006/main">
            <a:r>
              <a:t/>
            </a:r>
          </a:p>
          <a:p xmlns:a="http://schemas.openxmlformats.org/drawingml/2006/main">
            <a:r>
              <a:t>Only five shot pairs were assessed for movement paths.</a:t>
            </a:r>
          </a:p>
          <a:p xmlns:a="http://schemas.openxmlformats.org/drawingml/2006/main">
            <a:r>
              <a:t/>
            </a:r>
          </a:p>
          <a:p xmlns:a="http://schemas.openxmlformats.org/drawingml/2006/main">
            <a:r>
              <a:t>A also received extra information. We cannot isolate the effect of the green background or explain the model’s internal process.</a:t>
            </a:r>
          </a:p>
          <a:p xmlns:a="http://schemas.openxmlformats.org/drawingml/2006/main">
            <a:r>
              <a:t/>
            </a:r>
          </a:p>
          <a:p xmlns:a="http://schemas.openxmlformats.org/drawingml/2006/main">
            <a:r>
              <a:t>Future studies need standard generation and selection rules, independent assessment, and complete generation records.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conclude, A met more storyboard requirements in the selected videos.</a:t>
            </a:r>
          </a:p>
          <a:p xmlns:a="http://schemas.openxmlformats.org/drawingml/2006/main">
            <a:r>
              <a:t/>
            </a:r>
          </a:p>
          <a:p xmlns:a="http://schemas.openxmlformats.org/drawingml/2006/main">
            <a:r>
              <a:t>The four examples showed differences in framing, movement paths, viewing direction, and character presence.</a:t>
            </a:r>
          </a:p>
          <a:p xmlns:a="http://schemas.openxmlformats.org/drawingml/2006/main">
            <a:r>
              <a:t/>
            </a:r>
          </a:p>
          <a:p xmlns:a="http://schemas.openxmlformats.org/drawingml/2006/main">
            <a:r>
              <a:t>These findings describe the sample examined in this study. They do not establish that A is generally the better workflow.</a:t>
            </a:r>
          </a:p>
          <a:p xmlns:a="http://schemas.openxmlformats.org/drawingml/2006/main">
            <a:r>
              <a:t/>
            </a:r>
          </a:p>
          <a:p xmlns:a="http://schemas.openxmlformats.org/drawingml/2006/main">
            <a:r>
              <a:t>The main practical point is to check the complete video against the storyboard before accepting a 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Thank you for listening. If you have any questions, I would be happy to answer them.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dbd69f1b45a24f6d"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935c5c3a6b55456f"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a8e594f0f38c488d"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cd99a98c486843ae"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292f352778254e87"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0bf2187b226e4cdb"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17de33a1b5d749c4"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b099c29cc504464a"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6bcc437ce3004f7c"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71450ec3041d47cf"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9608a6ecb4c045b2"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d161c8d96337440b"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9e99b1d839204fea"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2763b94dcbac48e8"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3ce1823e93d34732"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4af87134b925457d"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9c7c0e249a504ce7"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26ce3c968c834a9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b796d4558a8f4f2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7b4681a21f4b4637"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4250e2493c7942a8"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90cae161004c464c"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92db1945c836443a"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9f7fac965e254e52" Type="http://schemas.openxmlformats.org/officeDocument/2006/relationships/slideMaster" Target="../slideMasters/slideMaster4.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9AF35DF-0619-4E4C-937E-8682B473DCC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FB72BD2-64D8-4898-B725-55D8436D74F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74739C3-9287-4814-B79A-440DAFE9DBB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B4213DF-865B-4624-AA9F-18097907E1A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C60E935-5AA2-4886-957B-486C6B40C56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BD4758C-4C74-4956-9E68-B1A53D62D50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9C2F703-AF30-4286-B9E6-53713E32D8D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8C00BF0-38D5-4282-A963-62EE9DA9C5E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00C7084-F8D0-4F51-B220-95B9180BDC0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349B7BD-3A43-46F0-8DE2-301EFF6B5F7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7.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9AF35DF-0619-4E4C-937E-8682B473DCC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FB72BD2-64D8-4898-B725-55D8436D74F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8.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74739C3-9287-4814-B79A-440DAFE9DBB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9.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B4213DF-865B-4624-AA9F-18097907E1A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C60E935-5AA2-4886-957B-486C6B40C56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10.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BD4758C-4C74-4956-9E68-B1A53D62D50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9C2F703-AF30-4286-B9E6-53713E32D8D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8C00BF0-38D5-4282-A963-62EE9DA9C5E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11.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00C7084-F8D0-4F51-B220-95B9180BDC0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349B7BD-3A43-46F0-8DE2-301EFF6B5F7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12.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3.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9AF35DF-0619-4E4C-937E-8682B473DCC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FB72BD2-64D8-4898-B725-55D8436D74F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14.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74739C3-9287-4814-B79A-440DAFE9DBB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15.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B4213DF-865B-4624-AA9F-18097907E1A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C60E935-5AA2-4886-957B-486C6B40C56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16.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BD4758C-4C74-4956-9E68-B1A53D62D50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9C2F703-AF30-4286-B9E6-53713E32D8D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8C00BF0-38D5-4282-A963-62EE9DA9C5E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17.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00C7084-F8D0-4F51-B220-95B9180BDC0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349B7BD-3A43-46F0-8DE2-301EFF6B5F7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18.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9.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9AF35DF-0619-4E4C-937E-8682B473DCC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FB72BD2-64D8-4898-B725-55D8436D74F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0.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74739C3-9287-4814-B79A-440DAFE9DBB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21.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B4213DF-865B-4624-AA9F-18097907E1A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C60E935-5AA2-4886-957B-486C6B40C56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22.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BD4758C-4C74-4956-9E68-B1A53D62D50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9C2F703-AF30-4286-B9E6-53713E32D8D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8C00BF0-38D5-4282-A963-62EE9DA9C5E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23.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00C7084-F8D0-4F51-B220-95B9180BDC0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349B7BD-3A43-46F0-8DE2-301EFF6B5F7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24.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123baf884ce64b39" Type="http://schemas.openxmlformats.org/officeDocument/2006/relationships/slideLayout" Target="../slideLayouts/slideLayout2.xml"/><Relationship Id="R8959e025e76a4092" Type="http://schemas.openxmlformats.org/officeDocument/2006/relationships/slideLayout" Target="../slideLayouts/slideLayout6.xml"/><Relationship Id="Ra9dc1ab40d7d4333" Type="http://schemas.openxmlformats.org/officeDocument/2006/relationships/theme" Target="theme/theme2.xml"/><Relationship Id="Rbfd2be69758046e6" Type="http://schemas.openxmlformats.org/officeDocument/2006/relationships/slideLayout" Target="../slideLayouts/slideLayout5.xml"/><Relationship Id="Re2cf642f9b224d92" Type="http://schemas.openxmlformats.org/officeDocument/2006/relationships/slideLayout" Target="../slideLayouts/slideLayout1.xml"/><Relationship Id="Reef94d8f7ca14878" Type="http://schemas.openxmlformats.org/officeDocument/2006/relationships/slideLayout" Target="../slideLayouts/slideLayout3.xml"/><Relationship Id="Rf5fb4d117fad41fc"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137c09476ec346cc" Type="http://schemas.openxmlformats.org/officeDocument/2006/relationships/slideLayout" Target="../slideLayouts/slideLayout8.xml"/><Relationship Id="R1e786334d8264e05" Type="http://schemas.openxmlformats.org/officeDocument/2006/relationships/slideLayout" Target="../slideLayouts/slideLayout7.xml"/><Relationship Id="R87b1d9fe97d14042" Type="http://schemas.openxmlformats.org/officeDocument/2006/relationships/slideLayout" Target="../slideLayouts/slideLayout11.xml"/><Relationship Id="Ra635af6dad1845e6" Type="http://schemas.openxmlformats.org/officeDocument/2006/relationships/slideLayout" Target="../slideLayouts/slideLayout9.xml"/><Relationship Id="Rb3317c6a8d5c4332" Type="http://schemas.openxmlformats.org/officeDocument/2006/relationships/slideLayout" Target="../slideLayouts/slideLayout12.xml"/><Relationship Id="Rfb9ebab2204748f0" Type="http://schemas.openxmlformats.org/officeDocument/2006/relationships/slideLayout" Target="../slideLayouts/slideLayout10.xml"/><Relationship Id="Rfccfaf5771574687" Type="http://schemas.openxmlformats.org/officeDocument/2006/relationships/theme" Target="theme/theme3.xml"/></Relationships>
</file>

<file path=ppt/slideMasters/_rels/slideMaster3.xml.rels><?xml version='1.0' encoding='UTF-8' standalone='yes'?>
<Relationships xmlns="http://schemas.openxmlformats.org/package/2006/relationships"><Relationship Id="R3e799f6acd664403" Type="http://schemas.openxmlformats.org/officeDocument/2006/relationships/theme" Target="theme/theme4.xml"/><Relationship Id="R64938860f84e474f" Type="http://schemas.openxmlformats.org/officeDocument/2006/relationships/slideLayout" Target="../slideLayouts/slideLayout16.xml"/><Relationship Id="R77894788f3334f35" Type="http://schemas.openxmlformats.org/officeDocument/2006/relationships/slideLayout" Target="../slideLayouts/slideLayout15.xml"/><Relationship Id="R8013064a01d14ce7" Type="http://schemas.openxmlformats.org/officeDocument/2006/relationships/slideLayout" Target="../slideLayouts/slideLayout17.xml"/><Relationship Id="R9140a8b0aa064f61" Type="http://schemas.openxmlformats.org/officeDocument/2006/relationships/slideLayout" Target="../slideLayouts/slideLayout18.xml"/><Relationship Id="R920b4184f04d430c" Type="http://schemas.openxmlformats.org/officeDocument/2006/relationships/slideLayout" Target="../slideLayouts/slideLayout13.xml"/><Relationship Id="Rc782ed7c800e48ca"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1ef41d5387c246c4" Type="http://schemas.openxmlformats.org/officeDocument/2006/relationships/theme" Target="theme/theme5.xml"/><Relationship Id="R4b8214b963654dd7" Type="http://schemas.openxmlformats.org/officeDocument/2006/relationships/slideLayout" Target="../slideLayouts/slideLayout23.xml"/><Relationship Id="R6bb7bb3c867d46c1" Type="http://schemas.openxmlformats.org/officeDocument/2006/relationships/slideLayout" Target="../slideLayouts/slideLayout22.xml"/><Relationship Id="R76fba96ccc794431" Type="http://schemas.openxmlformats.org/officeDocument/2006/relationships/slideLayout" Target="../slideLayouts/slideLayout21.xml"/><Relationship Id="Ra9051a08f4bf4f2a" Type="http://schemas.openxmlformats.org/officeDocument/2006/relationships/slideLayout" Target="../slideLayouts/slideLayout20.xml"/><Relationship Id="Rbd2ac9930f4b4379" Type="http://schemas.openxmlformats.org/officeDocument/2006/relationships/slideLayout" Target="../slideLayouts/slideLayout24.xml"/><Relationship Id="Rc913df20dcf143fe" Type="http://schemas.openxmlformats.org/officeDocument/2006/relationships/slideLayout" Target="../slideLayouts/slideLayout19.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2cf642f9b224d92"/>
    <p:sldLayoutId xmlns:r="http://schemas.openxmlformats.org/officeDocument/2006/relationships" id="2147483650" r:id="R123baf884ce64b39"/>
    <p:sldLayoutId xmlns:r="http://schemas.openxmlformats.org/officeDocument/2006/relationships" id="2147483651" r:id="Reef94d8f7ca14878"/>
    <p:sldLayoutId xmlns:r="http://schemas.openxmlformats.org/officeDocument/2006/relationships" id="2147483652" r:id="Rf5fb4d117fad41fc"/>
    <p:sldLayoutId xmlns:r="http://schemas.openxmlformats.org/officeDocument/2006/relationships" id="2147483653" r:id="Rbfd2be69758046e6"/>
    <p:sldLayoutId xmlns:r="http://schemas.openxmlformats.org/officeDocument/2006/relationships" id="2147483654" r:id="R8959e025e76a409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2.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56" r:id="R1e786334d8264e05"/>
    <p:sldLayoutId xmlns:r="http://schemas.openxmlformats.org/officeDocument/2006/relationships" id="2147483657" r:id="R137c09476ec346cc"/>
    <p:sldLayoutId xmlns:r="http://schemas.openxmlformats.org/officeDocument/2006/relationships" id="2147483658" r:id="Ra635af6dad1845e6"/>
    <p:sldLayoutId xmlns:r="http://schemas.openxmlformats.org/officeDocument/2006/relationships" id="2147483659" r:id="Rfb9ebab2204748f0"/>
    <p:sldLayoutId xmlns:r="http://schemas.openxmlformats.org/officeDocument/2006/relationships" id="2147483660" r:id="R87b1d9fe97d14042"/>
    <p:sldLayoutId xmlns:r="http://schemas.openxmlformats.org/officeDocument/2006/relationships" id="2147483661" r:id="Rb3317c6a8d5c433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3.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63" r:id="R920b4184f04d430c"/>
    <p:sldLayoutId xmlns:r="http://schemas.openxmlformats.org/officeDocument/2006/relationships" id="2147483664" r:id="Rc782ed7c800e48ca"/>
    <p:sldLayoutId xmlns:r="http://schemas.openxmlformats.org/officeDocument/2006/relationships" id="2147483665" r:id="R77894788f3334f35"/>
    <p:sldLayoutId xmlns:r="http://schemas.openxmlformats.org/officeDocument/2006/relationships" id="2147483666" r:id="R64938860f84e474f"/>
    <p:sldLayoutId xmlns:r="http://schemas.openxmlformats.org/officeDocument/2006/relationships" id="2147483667" r:id="R8013064a01d14ce7"/>
    <p:sldLayoutId xmlns:r="http://schemas.openxmlformats.org/officeDocument/2006/relationships" id="2147483668" r:id="R9140a8b0aa064f6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4.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70" r:id="Rc913df20dcf143fe"/>
    <p:sldLayoutId xmlns:r="http://schemas.openxmlformats.org/officeDocument/2006/relationships" id="2147483671" r:id="Ra9051a08f4bf4f2a"/>
    <p:sldLayoutId xmlns:r="http://schemas.openxmlformats.org/officeDocument/2006/relationships" id="2147483672" r:id="R76fba96ccc794431"/>
    <p:sldLayoutId xmlns:r="http://schemas.openxmlformats.org/officeDocument/2006/relationships" id="2147483673" r:id="R6bb7bb3c867d46c1"/>
    <p:sldLayoutId xmlns:r="http://schemas.openxmlformats.org/officeDocument/2006/relationships" id="2147483674" r:id="R4b8214b963654dd7"/>
    <p:sldLayoutId xmlns:r="http://schemas.openxmlformats.org/officeDocument/2006/relationships" id="2147483675" r:id="Rbd2ac9930f4b437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4.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5.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21de1715ac894509" Type="http://schemas.openxmlformats.org/officeDocument/2006/relationships/slideLayout" Target="../slideLayouts/slideLayout6.xml"/><Relationship Id="Rc437caa241344a64" Type="http://schemas.openxmlformats.org/officeDocument/2006/relationships/notesSlide" Target="../notesSlides/notesSlide1.xml"/><Relationship Id="Rc78e2c4141584202" Type="http://schemas.openxmlformats.org/officeDocument/2006/relationships/image" Target="../media/image.jpeg"/></Relationships>
</file>

<file path=ppt/slides/_rels/slide2.xml.rels><?xml version='1.0' encoding='UTF-8' standalone='yes'?>
<Relationships xmlns="http://schemas.openxmlformats.org/package/2006/relationships"><Relationship Id="R779d5a8873724032" Type="http://schemas.openxmlformats.org/officeDocument/2006/relationships/notesSlide" Target="../notesSlides/notesSlide2.xml"/><Relationship Id="R974e4c329b63496d" Type="http://schemas.openxmlformats.org/officeDocument/2006/relationships/slideLayout" Target="../slideLayouts/slideLayout6.xml"/><Relationship Id="Ref5cc4feb40f41c6" Type="http://schemas.openxmlformats.org/officeDocument/2006/relationships/image" Target="../media/image2.jpeg"/></Relationships>
</file>

<file path=ppt/slides/_rels/slide3.xml.rels><?xml version='1.0' encoding='UTF-8' standalone='yes'?>
<Relationships xmlns="http://schemas.openxmlformats.org/package/2006/relationships"><Relationship Id="R2e0c0e69233746e3" Type="http://schemas.openxmlformats.org/officeDocument/2006/relationships/slideLayout" Target="../slideLayouts/slideLayout12.xml"/><Relationship Id="R5ed26960e3d34907" Type="http://schemas.openxmlformats.org/officeDocument/2006/relationships/image" Target="../media/image3.jpeg"/><Relationship Id="R61a02a3e757b4b0e"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21b45fcef0d34042" Type="http://schemas.openxmlformats.org/officeDocument/2006/relationships/notesSlide" Target="../notesSlides/notesSlide4.xml"/><Relationship Id="Rc040a4f1a8584b24" Type="http://schemas.openxmlformats.org/officeDocument/2006/relationships/image" Target="../media/image4.jpeg"/><Relationship Id="Reeb67504a81c46f2"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032c8f46ea744804" Type="http://schemas.openxmlformats.org/officeDocument/2006/relationships/slideLayout" Target="../slideLayouts/slideLayout6.xml"/><Relationship Id="Ra302e6dd53f343a5" Type="http://schemas.openxmlformats.org/officeDocument/2006/relationships/image" Target="../media/image5.jpeg"/><Relationship Id="Re4717aa8839e4611"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1c12e5f5e7244417" Type="http://schemas.openxmlformats.org/officeDocument/2006/relationships/image" Target="../media/image6.jpeg"/><Relationship Id="R1ccdfa2abe4a49d7" Type="http://schemas.openxmlformats.org/officeDocument/2006/relationships/slideLayout" Target="../slideLayouts/slideLayout6.xml"/><Relationship Id="R2c4a7d791208496e"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03f5b4a25f944e4e" Type="http://schemas.openxmlformats.org/officeDocument/2006/relationships/notesSlide" Target="../notesSlides/notesSlide7.xml"/><Relationship Id="R7d95f7ada6284466" Type="http://schemas.openxmlformats.org/officeDocument/2006/relationships/image" Target="../media/image7.jpeg"/><Relationship Id="Rc3eef4a30b0947b5"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06c6344771e342b4" Type="http://schemas.openxmlformats.org/officeDocument/2006/relationships/slideLayout" Target="../slideLayouts/slideLayout6.xml"/><Relationship Id="R16e4b74c8f174bbd" Type="http://schemas.openxmlformats.org/officeDocument/2006/relationships/notesSlide" Target="../notesSlides/notesSlide9.xml"/><Relationship Id="R36d9213514e548bf" Type="http://schemas.openxmlformats.org/officeDocument/2006/relationships/image" Target="../media/image5.png"/><Relationship Id="R8e64e5afc8914f50" Type="http://schemas.openxmlformats.org/officeDocument/2006/relationships/image" Target="../media/image4.png"/><Relationship Id="Rcf41811905124c4b" Type="http://schemas.openxmlformats.org/officeDocument/2006/relationships/image" Target="../media/image6.png"/><Relationship Id="Rf0fd742712a44822" Type="http://schemas.openxmlformats.org/officeDocument/2006/relationships/image" Target="../media/image9.jpeg"/></Relationships>
</file>

<file path=ppt/slides/_rels/slide9.xml.rels><?xml version='1.0' encoding='UTF-8' standalone='yes'?>
<Relationships xmlns="http://schemas.openxmlformats.org/package/2006/relationships"><Relationship Id="R078a998acd284feb" Type="http://schemas.openxmlformats.org/officeDocument/2006/relationships/notesSlide" Target="../notesSlides/notesSlide10.xml"/><Relationship Id="R47c56fa4117a4dde" Type="http://schemas.openxmlformats.org/officeDocument/2006/relationships/slideLayout" Target="../slideLayouts/slideLayout6.xml"/><Relationship Id="R8c4c7a17a4ac4d31" Type="http://schemas.openxmlformats.org/officeDocument/2006/relationships/image" Target="../media/image10.jpeg"/><Relationship Id="R9cb5c3ebb8ce4442" Type="http://schemas.openxmlformats.org/officeDocument/2006/relationships/image" Target="../media/image9.png"/><Relationship Id="Ra5b5dfd6533d4880" Type="http://schemas.openxmlformats.org/officeDocument/2006/relationships/image" Target="../media/image7.png"/><Relationship Id="Rb815a9b4ff1f48fc" Type="http://schemas.openxmlformats.org/officeDocument/2006/relationships/image" Target="../media/image8.png"/></Relationships>
</file>

<file path=ppt/slides/_rels/slide10.xml.rels><?xml version='1.0' encoding='UTF-8' standalone='yes'?>
<Relationships xmlns="http://schemas.openxmlformats.org/package/2006/relationships"><Relationship Id="R0e59aa0f3e1e44d8" Type="http://schemas.openxmlformats.org/officeDocument/2006/relationships/image" Target="../media/image.png"/><Relationship Id="R49ba1c0492fc4897" Type="http://schemas.openxmlformats.org/officeDocument/2006/relationships/image" Target="../media/image3.png"/><Relationship Id="R5ee9eeff400f416b" Type="http://schemas.openxmlformats.org/officeDocument/2006/relationships/image" Target="../media/image2.png"/><Relationship Id="Rad5784fe5e9d438d" Type="http://schemas.openxmlformats.org/officeDocument/2006/relationships/notesSlide" Target="../notesSlides/notesSlide8.xml"/><Relationship Id="Rb0cf0fa370104b71" Type="http://schemas.openxmlformats.org/officeDocument/2006/relationships/image" Target="../media/image8.jpeg"/><Relationship Id="Rbb3da1adf3b54615"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1fd6c2d25a1e4e71" Type="http://schemas.openxmlformats.org/officeDocument/2006/relationships/image" Target="../media/image10.png"/><Relationship Id="R413fdd50469d40d8" Type="http://schemas.openxmlformats.org/officeDocument/2006/relationships/slideLayout" Target="../slideLayouts/slideLayout6.xml"/><Relationship Id="R6a92d363344b486e" Type="http://schemas.openxmlformats.org/officeDocument/2006/relationships/notesSlide" Target="../notesSlides/notesSlide11.xml"/><Relationship Id="R6af2fd7c80ae489d" Type="http://schemas.openxmlformats.org/officeDocument/2006/relationships/image" Target="../media/image12.png"/><Relationship Id="R8fbdde0eff234288" Type="http://schemas.openxmlformats.org/officeDocument/2006/relationships/image" Target="../media/image11.png"/><Relationship Id="Rb6af56d60a584786" Type="http://schemas.openxmlformats.org/officeDocument/2006/relationships/image" Target="../media/image11.jpeg"/></Relationships>
</file>

<file path=ppt/slides/_rels/slide12.xml.rels><?xml version='1.0' encoding='UTF-8' standalone='yes'?>
<Relationships xmlns="http://schemas.openxmlformats.org/package/2006/relationships"><Relationship Id="R49fae595994a4aef" Type="http://schemas.openxmlformats.org/officeDocument/2006/relationships/image" Target="../media/image12.jpeg"/><Relationship Id="R59ef3e4b90844058" Type="http://schemas.openxmlformats.org/officeDocument/2006/relationships/notesSlide" Target="../notesSlides/notesSlide12.xml"/><Relationship Id="R83c3550dd3404428"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99dc708e4f724050" Type="http://schemas.openxmlformats.org/officeDocument/2006/relationships/image" Target="../media/image13.jpeg"/><Relationship Id="Rb8bc4c958cc5459d" Type="http://schemas.openxmlformats.org/officeDocument/2006/relationships/slideLayout" Target="../slideLayouts/slideLayout6.xml"/><Relationship Id="Rd1da7185071541f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c7f92c492b174223" Type="http://schemas.openxmlformats.org/officeDocument/2006/relationships/slideLayout" Target="../slideLayouts/slideLayout18.xml"/><Relationship Id="Rcaea9a631dd0442f" Type="http://schemas.openxmlformats.org/officeDocument/2006/relationships/image" Target="../media/image14.jpeg"/><Relationship Id="Rdc1c10fe61354d3c" Type="http://schemas.openxmlformats.org/officeDocument/2006/relationships/notesSlide" Target="../notesSlides/notesSlide14.xml"/></Relationships>
</file>

<file path=ppt/slides/slide1.xml><?xml version="1.0" encoding="utf-8"?>
<p:sld xmlns:p="http://schemas.openxmlformats.org/presentationml/2006/main">
  <p:cSld>
    <p:bg>
      <p:bgPr>
        <a:gradFill xmlns:a="http://schemas.openxmlformats.org/drawingml/2006/main">
          <a:gsLst>
            <a:gs pos="0">
              <a:srgbClr val="FFFFFF"/>
            </a:gs>
            <a:gs pos="73000">
              <a:srgbClr val="FFFFFF"/>
            </a:gs>
            <a:gs pos="100000">
              <a:srgbClr val="FCF0F3"/>
            </a:gs>
          </a:gsLst>
          <a:lin ang="5400000"/>
        </a:gradFill>
      </p:bgPr>
    </p:bg>
    <p:spTree>
      <p:nvGrpSpPr>
        <p:cNvPr id="1" name=""/>
        <p:cNvGrpSpPr/>
        <p:nvPr/>
      </p:nvGrpSpPr>
      <p:grpSpPr>
        <a:xfrm xmlns:a="http://schemas.openxmlformats.org/drawingml/2006/main"/>
      </p:grpSpPr>
      <p:sp>
        <p:nvSpPr>
          <p:cNvPr id="9" name="text-0">
            <a:extLst xmlns:a="http://schemas.openxmlformats.org/drawingml/2006/main">
              <a:ext uri="{FF2B5EF4-FFF2-40B4-BE49-F238E27FC236}">
                <a16:creationId xmlns:a16="http://schemas.microsoft.com/office/drawing/2014/main" id="{9FDCF723-B85A-4E90-8ABF-0517BE95247E}"/>
              </a:ext>
            </a:extLst>
          </p:cNvPr>
          <p:cNvSpPr>
            <a:spLocks xmlns:a="http://schemas.openxmlformats.org/drawingml/2006/main" noGrp="1"/>
          </p:cNvSpPr>
          <p:nvPr/>
        </p:nvSpPr>
        <p:spPr>
          <a:xfrm xmlns:a="http://schemas.openxmlformats.org/drawingml/2006/main">
            <a:off x="609600" y="428625"/>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150" b="1">
                <a:solidFill>
                  <a:srgbClr val="8D1530"/>
                </a:solidFill>
                <a:latin typeface="Nimbus Sans"/>
                <a:ea typeface="Nimbus Sans"/>
                <a:cs typeface="Nimbus Sans"/>
              </a:defRPr>
            </a:defPPr>
            <a:lvl1pPr>
              <a:buNone/>
              <a:defRPr sz="3150" b="1">
                <a:solidFill>
                  <a:srgbClr val="153553"/>
                </a:solidFill>
                <a:latin typeface="Nimbus Sans"/>
                <a:ea typeface="Nimbus Sans"/>
                <a:cs typeface="Nimbus Sans"/>
              </a:defRPr>
            </a:lvl1pPr>
            <a:lvl2pPr>
              <a:buNone/>
              <a:defRPr sz="3150" b="1">
                <a:solidFill>
                  <a:srgbClr val="153553"/>
                </a:solidFill>
                <a:latin typeface="Nimbus Sans"/>
                <a:ea typeface="Nimbus Sans"/>
                <a:cs typeface="Nimbus Sans"/>
              </a:defRPr>
            </a:lvl2pPr>
            <a:lvl3pPr>
              <a:buNone/>
              <a:defRPr sz="3150" b="1">
                <a:solidFill>
                  <a:srgbClr val="153553"/>
                </a:solidFill>
                <a:latin typeface="Nimbus Sans"/>
                <a:ea typeface="Nimbus Sans"/>
                <a:cs typeface="Nimbus Sans"/>
              </a:defRPr>
            </a:lvl3pPr>
            <a:lvl4pPr>
              <a:buNone/>
              <a:defRPr sz="3150" b="1">
                <a:solidFill>
                  <a:srgbClr val="153553"/>
                </a:solidFill>
                <a:latin typeface="Nimbus Sans"/>
                <a:ea typeface="Nimbus Sans"/>
                <a:cs typeface="Nimbus Sans"/>
              </a:defRPr>
            </a:lvl4pPr>
            <a:lvl5pPr>
              <a:buNone/>
              <a:defRPr sz="3150" b="1">
                <a:solidFill>
                  <a:srgbClr val="153553"/>
                </a:solidFill>
                <a:latin typeface="Nimbus Sans"/>
                <a:ea typeface="Nimbus Sans"/>
                <a:cs typeface="Nimbus Sans"/>
              </a:defRPr>
            </a:lvl5pPr>
            <a:lvl6pPr>
              <a:buNone/>
              <a:defRPr sz="3150" b="1">
                <a:solidFill>
                  <a:srgbClr val="153553"/>
                </a:solidFill>
                <a:latin typeface="Nimbus Sans"/>
                <a:ea typeface="Nimbus Sans"/>
                <a:cs typeface="Nimbus Sans"/>
              </a:defRPr>
            </a:lvl6pPr>
            <a:lvl7pPr>
              <a:buNone/>
              <a:defRPr sz="3150" b="1">
                <a:solidFill>
                  <a:srgbClr val="153553"/>
                </a:solidFill>
                <a:latin typeface="Nimbus Sans"/>
                <a:ea typeface="Nimbus Sans"/>
                <a:cs typeface="Nimbus Sans"/>
              </a:defRPr>
            </a:lvl7pPr>
            <a:lvl8pPr>
              <a:buNone/>
              <a:defRPr sz="3150" b="1">
                <a:solidFill>
                  <a:srgbClr val="153553"/>
                </a:solidFill>
                <a:latin typeface="Nimbus Sans"/>
                <a:ea typeface="Nimbus Sans"/>
                <a:cs typeface="Nimbus Sans"/>
              </a:defRPr>
            </a:lvl8pPr>
            <a:lvl9pPr>
              <a:buNone/>
              <a:defRPr sz="3150" b="1">
                <a:solidFill>
                  <a:srgbClr val="153553"/>
                </a:solidFill>
                <a:latin typeface="Nimbus Sans"/>
                <a:ea typeface="Nimbus Sans"/>
                <a:cs typeface="Nimbus Sans"/>
              </a:defRPr>
            </a:lvl9pPr>
          </a:lstStyle>
          <a:p xmlns:a="http://schemas.openxmlformats.org/drawingml/2006/main">
            <a:r>
              <a:t/>
            </a:r>
          </a:p>
        </p:txBody>
      </p:sp>
      <p:sp>
        <p:nvSpPr>
          <p:cNvPr id="2" name="text-1">
            <a:extLst xmlns:a="http://schemas.openxmlformats.org/drawingml/2006/main">
              <a:ext uri="{FF2B5EF4-FFF2-40B4-BE49-F238E27FC236}">
                <a16:creationId xmlns:a16="http://schemas.microsoft.com/office/drawing/2014/main" id="{6599D7A1-6C2D-4E90-84E5-904A9B906D94}"/>
              </a:ext>
            </a:extLst>
          </p:cNvPr>
          <p:cNvSpPr>
            <a:spLocks xmlns:a="http://schemas.openxmlformats.org/drawingml/2006/main" noGrp="1"/>
          </p:cNvSpPr>
          <p:nvPr/>
        </p:nvSpPr>
        <p:spPr>
          <a:xfrm xmlns:a="http://schemas.openxmlformats.org/drawingml/2006/main">
            <a:off x="609600" y="641985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FFFFFF"/>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FFFFFF"/>
                </a:solidFill>
                <a:latin typeface="Nimbus Sans"/>
                <a:ea typeface="Nimbus Sans"/>
                <a:cs typeface="Nimbus Sans"/>
              </a:rPr>
              <a:t/>
            </a:r>
          </a:p>
        </p:txBody>
      </p:sp>
      <p:sp>
        <p:nvSpPr>
          <p:cNvPr id="3" name="text-2">
            <a:extLst xmlns:a="http://schemas.openxmlformats.org/drawingml/2006/main">
              <a:ext uri="{FF2B5EF4-FFF2-40B4-BE49-F238E27FC236}">
                <a16:creationId xmlns:a16="http://schemas.microsoft.com/office/drawing/2014/main" id="{295AAEAB-31C3-4BBC-AFB7-59A91E2282F2}"/>
              </a:ext>
            </a:extLst>
          </p:cNvPr>
          <p:cNvSpPr>
            <a:spLocks xmlns:a="http://schemas.openxmlformats.org/drawingml/2006/main" noGrp="1"/>
          </p:cNvSpPr>
          <p:nvPr/>
        </p:nvSpPr>
        <p:spPr>
          <a:xfrm xmlns:a="http://schemas.openxmlformats.org/drawingml/2006/main">
            <a:off x="11049000" y="64198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FFFFFF"/>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FFFFFF"/>
                </a:solidFill>
                <a:latin typeface="Nimbus Sans"/>
                <a:ea typeface="Nimbus Sans"/>
                <a:cs typeface="Nimbus Sans"/>
              </a:rPr>
              <a:t/>
            </a:r>
          </a:p>
        </p:txBody>
      </p:sp>
      <p:sp>
        <p:nvSpPr>
          <p:cNvPr id="4" name="text-3">
            <a:extLst xmlns:a="http://schemas.openxmlformats.org/drawingml/2006/main">
              <a:ext uri="{FF2B5EF4-FFF2-40B4-BE49-F238E27FC236}">
                <a16:creationId xmlns:a16="http://schemas.microsoft.com/office/drawing/2014/main" id="{6BD2CDA6-9CC2-4B5A-843F-CD8EC1EA6308}"/>
              </a:ext>
            </a:extLst>
          </p:cNvPr>
          <p:cNvSpPr>
            <a:spLocks xmlns:a="http://schemas.openxmlformats.org/drawingml/2006/main" noGrp="1"/>
          </p:cNvSpPr>
          <p:nvPr/>
        </p:nvSpPr>
        <p:spPr>
          <a:xfrm xmlns:a="http://schemas.openxmlformats.org/drawingml/2006/main">
            <a:off x="381000" y="1847850"/>
            <a:ext cx="114300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4200" b="1">
                <a:solidFill>
                  <a:srgbClr val="8D1530"/>
                </a:solidFill>
                <a:latin typeface="Bitstream Charter"/>
                <a:ea typeface="Bitstream Charter"/>
                <a:cs typeface="Bitstream Charter"/>
              </a:defRPr>
            </a:defPPr>
            <a:lvl1pPr algn="ctr">
              <a:buNone/>
              <a:defRPr sz="4050" b="1">
                <a:solidFill>
                  <a:srgbClr val="153553"/>
                </a:solidFill>
                <a:latin typeface="Nimbus Sans"/>
                <a:ea typeface="Nimbus Sans"/>
                <a:cs typeface="Nimbus Sans"/>
              </a:defRPr>
            </a:lvl1pPr>
            <a:lvl2pPr algn="ctr">
              <a:buNone/>
              <a:defRPr sz="4050" b="1">
                <a:solidFill>
                  <a:srgbClr val="153553"/>
                </a:solidFill>
                <a:latin typeface="Nimbus Sans"/>
                <a:ea typeface="Nimbus Sans"/>
                <a:cs typeface="Nimbus Sans"/>
              </a:defRPr>
            </a:lvl2pPr>
            <a:lvl3pPr algn="ctr">
              <a:buNone/>
              <a:defRPr sz="4050" b="1">
                <a:solidFill>
                  <a:srgbClr val="153553"/>
                </a:solidFill>
                <a:latin typeface="Nimbus Sans"/>
                <a:ea typeface="Nimbus Sans"/>
                <a:cs typeface="Nimbus Sans"/>
              </a:defRPr>
            </a:lvl3pPr>
            <a:lvl4pPr algn="ctr">
              <a:buNone/>
              <a:defRPr sz="4050" b="1">
                <a:solidFill>
                  <a:srgbClr val="153553"/>
                </a:solidFill>
                <a:latin typeface="Nimbus Sans"/>
                <a:ea typeface="Nimbus Sans"/>
                <a:cs typeface="Nimbus Sans"/>
              </a:defRPr>
            </a:lvl4pPr>
            <a:lvl5pPr algn="ctr">
              <a:buNone/>
              <a:defRPr sz="4050" b="1">
                <a:solidFill>
                  <a:srgbClr val="153553"/>
                </a:solidFill>
                <a:latin typeface="Nimbus Sans"/>
                <a:ea typeface="Nimbus Sans"/>
                <a:cs typeface="Nimbus Sans"/>
              </a:defRPr>
            </a:lvl5pPr>
            <a:lvl6pPr algn="ctr">
              <a:buNone/>
              <a:defRPr sz="4050" b="1">
                <a:solidFill>
                  <a:srgbClr val="153553"/>
                </a:solidFill>
                <a:latin typeface="Nimbus Sans"/>
                <a:ea typeface="Nimbus Sans"/>
                <a:cs typeface="Nimbus Sans"/>
              </a:defRPr>
            </a:lvl6pPr>
            <a:lvl7pPr algn="ctr">
              <a:buNone/>
              <a:defRPr sz="4050" b="1">
                <a:solidFill>
                  <a:srgbClr val="153553"/>
                </a:solidFill>
                <a:latin typeface="Nimbus Sans"/>
                <a:ea typeface="Nimbus Sans"/>
                <a:cs typeface="Nimbus Sans"/>
              </a:defRPr>
            </a:lvl7pPr>
            <a:lvl8pPr algn="ctr">
              <a:buNone/>
              <a:defRPr sz="4050" b="1">
                <a:solidFill>
                  <a:srgbClr val="153553"/>
                </a:solidFill>
                <a:latin typeface="Nimbus Sans"/>
                <a:ea typeface="Nimbus Sans"/>
                <a:cs typeface="Nimbus Sans"/>
              </a:defRPr>
            </a:lvl8pPr>
            <a:lvl9pPr algn="ctr">
              <a:buNone/>
              <a:defRPr sz="4050" b="1">
                <a:solidFill>
                  <a:srgbClr val="153553"/>
                </a:solidFill>
                <a:latin typeface="Nimbus Sans"/>
                <a:ea typeface="Nimbus Sans"/>
                <a:cs typeface="Nimbus Sans"/>
              </a:defRPr>
            </a:lvl9pPr>
          </a:lstStyle>
          <a:p xmlns:a="http://schemas.openxmlformats.org/drawingml/2006/main">
            <a:pPr algn="ctr">
              <a:buNone/>
              <a:defRPr sz="4050" b="1">
                <a:solidFill>
                  <a:srgbClr val="153553"/>
                </a:solidFill>
                <a:latin typeface="Bitstream Charter"/>
                <a:ea typeface="Bitstream Charter"/>
                <a:cs typeface="Bitstream Charter"/>
              </a:defRPr>
            </a:pPr>
            <a:r>
              <a:rPr sz="4200" b="1">
                <a:solidFill>
                  <a:srgbClr val="8D1530"/>
                </a:solidFill>
                <a:latin typeface="Bitstream Charter"/>
                <a:ea typeface="Bitstream Charter"/>
                <a:cs typeface="Bitstream Charter"/>
              </a:rPr>
              <a:t>From Live Action to AI-Generated Video:</a:t>
            </a:r>
          </a:p>
        </p:txBody>
      </p:sp>
      <p:sp>
        <p:nvSpPr>
          <p:cNvPr id="5" name="text-4">
            <a:extLst xmlns:a="http://schemas.openxmlformats.org/drawingml/2006/main">
              <a:ext uri="{FF2B5EF4-FFF2-40B4-BE49-F238E27FC236}">
                <a16:creationId xmlns:a16="http://schemas.microsoft.com/office/drawing/2014/main" id="{A5C45E73-2F0F-4BCA-81DA-6136E9E0E4E2}"/>
              </a:ext>
            </a:extLst>
          </p:cNvPr>
          <p:cNvSpPr>
            <a:spLocks xmlns:a="http://schemas.openxmlformats.org/drawingml/2006/main" noGrp="1"/>
          </p:cNvSpPr>
          <p:nvPr/>
        </p:nvSpPr>
        <p:spPr>
          <a:xfrm xmlns:a="http://schemas.openxmlformats.org/drawingml/2006/main">
            <a:off x="428625" y="2809875"/>
            <a:ext cx="11334750" cy="1162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3225" b="1">
                <a:solidFill>
                  <a:srgbClr val="8D1530"/>
                </a:solidFill>
                <a:latin typeface="Bitstream Charter"/>
                <a:ea typeface="Bitstream Charter"/>
                <a:cs typeface="Bitstream Charter"/>
              </a:defRPr>
            </a:defPPr>
            <a:lvl1pPr algn="ctr">
              <a:buNone/>
              <a:defRPr sz="2475" b="0">
                <a:solidFill>
                  <a:srgbClr val="263443"/>
                </a:solidFill>
                <a:latin typeface="Nimbus Sans"/>
                <a:ea typeface="Nimbus Sans"/>
                <a:cs typeface="Nimbus Sans"/>
              </a:defRPr>
            </a:lvl1pPr>
            <a:lvl2pPr algn="ctr">
              <a:buNone/>
              <a:defRPr sz="2475" b="0">
                <a:solidFill>
                  <a:srgbClr val="263443"/>
                </a:solidFill>
                <a:latin typeface="Nimbus Sans"/>
                <a:ea typeface="Nimbus Sans"/>
                <a:cs typeface="Nimbus Sans"/>
              </a:defRPr>
            </a:lvl2pPr>
            <a:lvl3pPr algn="ctr">
              <a:buNone/>
              <a:defRPr sz="2475" b="0">
                <a:solidFill>
                  <a:srgbClr val="263443"/>
                </a:solidFill>
                <a:latin typeface="Nimbus Sans"/>
                <a:ea typeface="Nimbus Sans"/>
                <a:cs typeface="Nimbus Sans"/>
              </a:defRPr>
            </a:lvl3pPr>
            <a:lvl4pPr algn="ctr">
              <a:buNone/>
              <a:defRPr sz="2475" b="0">
                <a:solidFill>
                  <a:srgbClr val="263443"/>
                </a:solidFill>
                <a:latin typeface="Nimbus Sans"/>
                <a:ea typeface="Nimbus Sans"/>
                <a:cs typeface="Nimbus Sans"/>
              </a:defRPr>
            </a:lvl4pPr>
            <a:lvl5pPr algn="ctr">
              <a:buNone/>
              <a:defRPr sz="2475" b="0">
                <a:solidFill>
                  <a:srgbClr val="263443"/>
                </a:solidFill>
                <a:latin typeface="Nimbus Sans"/>
                <a:ea typeface="Nimbus Sans"/>
                <a:cs typeface="Nimbus Sans"/>
              </a:defRPr>
            </a:lvl5pPr>
            <a:lvl6pPr algn="ctr">
              <a:buNone/>
              <a:defRPr sz="2475" b="0">
                <a:solidFill>
                  <a:srgbClr val="263443"/>
                </a:solidFill>
                <a:latin typeface="Nimbus Sans"/>
                <a:ea typeface="Nimbus Sans"/>
                <a:cs typeface="Nimbus Sans"/>
              </a:defRPr>
            </a:lvl6pPr>
            <a:lvl7pPr algn="ctr">
              <a:buNone/>
              <a:defRPr sz="2475" b="0">
                <a:solidFill>
                  <a:srgbClr val="263443"/>
                </a:solidFill>
                <a:latin typeface="Nimbus Sans"/>
                <a:ea typeface="Nimbus Sans"/>
                <a:cs typeface="Nimbus Sans"/>
              </a:defRPr>
            </a:lvl7pPr>
            <a:lvl8pPr algn="ctr">
              <a:buNone/>
              <a:defRPr sz="2475" b="0">
                <a:solidFill>
                  <a:srgbClr val="263443"/>
                </a:solidFill>
                <a:latin typeface="Nimbus Sans"/>
                <a:ea typeface="Nimbus Sans"/>
                <a:cs typeface="Nimbus Sans"/>
              </a:defRPr>
            </a:lvl8pPr>
            <a:lvl9pPr algn="ctr">
              <a:buNone/>
              <a:defRPr sz="2475" b="0">
                <a:solidFill>
                  <a:srgbClr val="263443"/>
                </a:solidFill>
                <a:latin typeface="Nimbus Sans"/>
                <a:ea typeface="Nimbus Sans"/>
                <a:cs typeface="Nimbus Sans"/>
              </a:defRPr>
            </a:lvl9pPr>
          </a:lstStyle>
          <a:p xmlns:a="http://schemas.openxmlformats.org/drawingml/2006/main">
            <a:pPr algn="ctr">
              <a:buNone/>
              <a:defRPr sz="2475" b="0">
                <a:solidFill>
                  <a:srgbClr val="263443"/>
                </a:solidFill>
                <a:latin typeface="Bitstream Charter"/>
                <a:ea typeface="Bitstream Charter"/>
                <a:cs typeface="Bitstream Charter"/>
              </a:defRPr>
            </a:pPr>
            <a:r>
              <a:rPr sz="3225" b="1">
                <a:solidFill>
                  <a:srgbClr val="8D1530"/>
                </a:solidFill>
                <a:latin typeface="Bitstream Charter"/>
                <a:ea typeface="Bitstream Charter"/>
                <a:cs typeface="Bitstream Charter"/>
              </a:rPr>
              <a:t>A Comparative Study of Green-Screen Video-Guided</a:t>
            </a:r>
          </a:p>
          <a:p xmlns:a="http://schemas.openxmlformats.org/drawingml/2006/main">
            <a:pPr algn="ctr">
              <a:buNone/>
              <a:defRPr sz="2475" b="0">
                <a:solidFill>
                  <a:srgbClr val="263443"/>
                </a:solidFill>
                <a:latin typeface="Bitstream Charter"/>
                <a:ea typeface="Bitstream Charter"/>
                <a:cs typeface="Bitstream Charter"/>
              </a:defRPr>
            </a:pPr>
            <a:r>
              <a:rPr sz="3225" b="1">
                <a:solidFill>
                  <a:srgbClr val="8D1530"/>
                </a:solidFill>
                <a:latin typeface="Bitstream Charter"/>
                <a:ea typeface="Bitstream Charter"/>
                <a:cs typeface="Bitstream Charter"/>
              </a:rPr>
              <a:t>and Text-Prompt-Based Workflows</a:t>
            </a:r>
          </a:p>
        </p:txBody>
      </p:sp>
      <p:sp>
        <p:nvSpPr>
          <p:cNvPr id="6" name="text-5">
            <a:extLst xmlns:a="http://schemas.openxmlformats.org/drawingml/2006/main">
              <a:ext uri="{FF2B5EF4-FFF2-40B4-BE49-F238E27FC236}">
                <a16:creationId xmlns:a16="http://schemas.microsoft.com/office/drawing/2014/main" id="{24A71DCC-FE4E-44EE-88C6-6F7E82CCF806}"/>
              </a:ext>
            </a:extLst>
          </p:cNvPr>
          <p:cNvSpPr>
            <a:spLocks xmlns:a="http://schemas.openxmlformats.org/drawingml/2006/main" noGrp="1"/>
          </p:cNvSpPr>
          <p:nvPr/>
        </p:nvSpPr>
        <p:spPr>
          <a:xfrm xmlns:a="http://schemas.openxmlformats.org/drawingml/2006/main">
            <a:off x="619125" y="4286250"/>
            <a:ext cx="10953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2625" b="1">
                <a:solidFill>
                  <a:srgbClr val="8D1530"/>
                </a:solidFill>
                <a:latin typeface="URW Gothic"/>
                <a:ea typeface="URW Gothic"/>
                <a:cs typeface="URW Gothic"/>
              </a:defRPr>
            </a:defPPr>
            <a:lvl1pPr algn="ctr">
              <a:buNone/>
              <a:defRPr sz="2100" b="1">
                <a:solidFill>
                  <a:srgbClr val="153553"/>
                </a:solidFill>
                <a:latin typeface="Nimbus Sans"/>
                <a:ea typeface="Nimbus Sans"/>
                <a:cs typeface="Nimbus Sans"/>
              </a:defRPr>
            </a:lvl1pPr>
            <a:lvl2pPr algn="ctr">
              <a:buNone/>
              <a:defRPr sz="2100" b="1">
                <a:solidFill>
                  <a:srgbClr val="153553"/>
                </a:solidFill>
                <a:latin typeface="Nimbus Sans"/>
                <a:ea typeface="Nimbus Sans"/>
                <a:cs typeface="Nimbus Sans"/>
              </a:defRPr>
            </a:lvl2pPr>
            <a:lvl3pPr algn="ctr">
              <a:buNone/>
              <a:defRPr sz="2100" b="1">
                <a:solidFill>
                  <a:srgbClr val="153553"/>
                </a:solidFill>
                <a:latin typeface="Nimbus Sans"/>
                <a:ea typeface="Nimbus Sans"/>
                <a:cs typeface="Nimbus Sans"/>
              </a:defRPr>
            </a:lvl3pPr>
            <a:lvl4pPr algn="ctr">
              <a:buNone/>
              <a:defRPr sz="2100" b="1">
                <a:solidFill>
                  <a:srgbClr val="153553"/>
                </a:solidFill>
                <a:latin typeface="Nimbus Sans"/>
                <a:ea typeface="Nimbus Sans"/>
                <a:cs typeface="Nimbus Sans"/>
              </a:defRPr>
            </a:lvl4pPr>
            <a:lvl5pPr algn="ctr">
              <a:buNone/>
              <a:defRPr sz="2100" b="1">
                <a:solidFill>
                  <a:srgbClr val="153553"/>
                </a:solidFill>
                <a:latin typeface="Nimbus Sans"/>
                <a:ea typeface="Nimbus Sans"/>
                <a:cs typeface="Nimbus Sans"/>
              </a:defRPr>
            </a:lvl5pPr>
            <a:lvl6pPr algn="ctr">
              <a:buNone/>
              <a:defRPr sz="2100" b="1">
                <a:solidFill>
                  <a:srgbClr val="153553"/>
                </a:solidFill>
                <a:latin typeface="Nimbus Sans"/>
                <a:ea typeface="Nimbus Sans"/>
                <a:cs typeface="Nimbus Sans"/>
              </a:defRPr>
            </a:lvl6pPr>
            <a:lvl7pPr algn="ctr">
              <a:buNone/>
              <a:defRPr sz="2100" b="1">
                <a:solidFill>
                  <a:srgbClr val="153553"/>
                </a:solidFill>
                <a:latin typeface="Nimbus Sans"/>
                <a:ea typeface="Nimbus Sans"/>
                <a:cs typeface="Nimbus Sans"/>
              </a:defRPr>
            </a:lvl7pPr>
            <a:lvl8pPr algn="ctr">
              <a:buNone/>
              <a:defRPr sz="2100" b="1">
                <a:solidFill>
                  <a:srgbClr val="153553"/>
                </a:solidFill>
                <a:latin typeface="Nimbus Sans"/>
                <a:ea typeface="Nimbus Sans"/>
                <a:cs typeface="Nimbus Sans"/>
              </a:defRPr>
            </a:lvl8pPr>
            <a:lvl9pPr algn="ctr">
              <a:buNone/>
              <a:defRPr sz="2100" b="1">
                <a:solidFill>
                  <a:srgbClr val="153553"/>
                </a:solidFill>
                <a:latin typeface="Nimbus Sans"/>
                <a:ea typeface="Nimbus Sans"/>
                <a:cs typeface="Nimbus Sans"/>
              </a:defRPr>
            </a:lvl9pPr>
          </a:lstStyle>
          <a:p xmlns:a="http://schemas.openxmlformats.org/drawingml/2006/main">
            <a:pPr algn="ctr">
              <a:buNone/>
              <a:defRPr sz="2100" b="1">
                <a:solidFill>
                  <a:srgbClr val="153553"/>
                </a:solidFill>
                <a:latin typeface="URW Gothic"/>
                <a:ea typeface="URW Gothic"/>
                <a:cs typeface="URW Gothic"/>
              </a:defRPr>
            </a:pPr>
            <a:r>
              <a:rPr sz="2625" b="1">
                <a:solidFill>
                  <a:srgbClr val="8D1530"/>
                </a:solidFill>
                <a:latin typeface="URW Gothic"/>
                <a:ea typeface="URW Gothic"/>
                <a:cs typeface="URW Gothic"/>
              </a:rPr>
              <a:t>Authors: Mengqi Liu, Sunghoon Cho, Yun Ji</a:t>
            </a:r>
          </a:p>
        </p:txBody>
      </p:sp>
      <p:sp>
        <p:nvSpPr>
          <p:cNvPr id="7" name="text-6">
            <a:extLst xmlns:a="http://schemas.openxmlformats.org/drawingml/2006/main">
              <a:ext uri="{FF2B5EF4-FFF2-40B4-BE49-F238E27FC236}">
                <a16:creationId xmlns:a16="http://schemas.microsoft.com/office/drawing/2014/main" id="{3B1B0245-18C9-403A-853E-3B62CBE7C2AB}"/>
              </a:ext>
            </a:extLst>
          </p:cNvPr>
          <p:cNvSpPr>
            <a:spLocks xmlns:a="http://schemas.openxmlformats.org/drawingml/2006/main" noGrp="1"/>
          </p:cNvSpPr>
          <p:nvPr/>
        </p:nvSpPr>
        <p:spPr>
          <a:xfrm xmlns:a="http://schemas.openxmlformats.org/drawingml/2006/main">
            <a:off x="619125" y="4924425"/>
            <a:ext cx="10953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2175" b="0">
                <a:solidFill>
                  <a:srgbClr val="596875"/>
                </a:solidFill>
                <a:latin typeface="URW Gothic"/>
                <a:ea typeface="URW Gothic"/>
                <a:cs typeface="URW Gothic"/>
              </a:defRPr>
            </a:defPPr>
            <a:lvl1pPr algn="ctr">
              <a:buNone/>
              <a:defRPr sz="1875" b="0">
                <a:solidFill>
                  <a:srgbClr val="596875"/>
                </a:solidFill>
                <a:latin typeface="Nimbus Sans"/>
                <a:ea typeface="Nimbus Sans"/>
                <a:cs typeface="Nimbus Sans"/>
              </a:defRPr>
            </a:lvl1pPr>
            <a:lvl2pPr algn="ctr">
              <a:buNone/>
              <a:defRPr sz="1875" b="0">
                <a:solidFill>
                  <a:srgbClr val="596875"/>
                </a:solidFill>
                <a:latin typeface="Nimbus Sans"/>
                <a:ea typeface="Nimbus Sans"/>
                <a:cs typeface="Nimbus Sans"/>
              </a:defRPr>
            </a:lvl2pPr>
            <a:lvl3pPr algn="ctr">
              <a:buNone/>
              <a:defRPr sz="1875" b="0">
                <a:solidFill>
                  <a:srgbClr val="596875"/>
                </a:solidFill>
                <a:latin typeface="Nimbus Sans"/>
                <a:ea typeface="Nimbus Sans"/>
                <a:cs typeface="Nimbus Sans"/>
              </a:defRPr>
            </a:lvl3pPr>
            <a:lvl4pPr algn="ctr">
              <a:buNone/>
              <a:defRPr sz="1875" b="0">
                <a:solidFill>
                  <a:srgbClr val="596875"/>
                </a:solidFill>
                <a:latin typeface="Nimbus Sans"/>
                <a:ea typeface="Nimbus Sans"/>
                <a:cs typeface="Nimbus Sans"/>
              </a:defRPr>
            </a:lvl4pPr>
            <a:lvl5pPr algn="ctr">
              <a:buNone/>
              <a:defRPr sz="1875" b="0">
                <a:solidFill>
                  <a:srgbClr val="596875"/>
                </a:solidFill>
                <a:latin typeface="Nimbus Sans"/>
                <a:ea typeface="Nimbus Sans"/>
                <a:cs typeface="Nimbus Sans"/>
              </a:defRPr>
            </a:lvl5pPr>
            <a:lvl6pPr algn="ctr">
              <a:buNone/>
              <a:defRPr sz="1875" b="0">
                <a:solidFill>
                  <a:srgbClr val="596875"/>
                </a:solidFill>
                <a:latin typeface="Nimbus Sans"/>
                <a:ea typeface="Nimbus Sans"/>
                <a:cs typeface="Nimbus Sans"/>
              </a:defRPr>
            </a:lvl6pPr>
            <a:lvl7pPr algn="ctr">
              <a:buNone/>
              <a:defRPr sz="1875" b="0">
                <a:solidFill>
                  <a:srgbClr val="596875"/>
                </a:solidFill>
                <a:latin typeface="Nimbus Sans"/>
                <a:ea typeface="Nimbus Sans"/>
                <a:cs typeface="Nimbus Sans"/>
              </a:defRPr>
            </a:lvl7pPr>
            <a:lvl8pPr algn="ctr">
              <a:buNone/>
              <a:defRPr sz="1875" b="0">
                <a:solidFill>
                  <a:srgbClr val="596875"/>
                </a:solidFill>
                <a:latin typeface="Nimbus Sans"/>
                <a:ea typeface="Nimbus Sans"/>
                <a:cs typeface="Nimbus Sans"/>
              </a:defRPr>
            </a:lvl8pPr>
            <a:lvl9pPr algn="ctr">
              <a:buNone/>
              <a:defRPr sz="1875" b="0">
                <a:solidFill>
                  <a:srgbClr val="596875"/>
                </a:solidFill>
                <a:latin typeface="Nimbus Sans"/>
                <a:ea typeface="Nimbus Sans"/>
                <a:cs typeface="Nimbus Sans"/>
              </a:defRPr>
            </a:lvl9pPr>
          </a:lstStyle>
          <a:p xmlns:a="http://schemas.openxmlformats.org/drawingml/2006/main">
            <a:pPr algn="ctr">
              <a:buNone/>
              <a:defRPr sz="1875" b="0">
                <a:solidFill>
                  <a:srgbClr val="596875"/>
                </a:solidFill>
                <a:latin typeface="URW Gothic"/>
                <a:ea typeface="URW Gothic"/>
                <a:cs typeface="URW Gothic"/>
              </a:defRPr>
            </a:pPr>
            <a:r>
              <a:rPr sz="2175" b="0">
                <a:solidFill>
                  <a:srgbClr val="596875"/>
                </a:solidFill>
                <a:latin typeface="URW Gothic"/>
                <a:ea typeface="URW Gothic"/>
                <a:cs typeface="URW Gothic"/>
              </a:rPr>
              <a:t>Dongseo University, Busan, Republic of Korea</a:t>
            </a:r>
          </a:p>
        </p:txBody>
      </p:sp>
      <p:sp>
        <p:nvSpPr>
          <p:cNvPr id="8" name="text-7">
            <a:extLst xmlns:a="http://schemas.openxmlformats.org/drawingml/2006/main">
              <a:ext uri="{FF2B5EF4-FFF2-40B4-BE49-F238E27FC236}">
                <a16:creationId xmlns:a16="http://schemas.microsoft.com/office/drawing/2014/main" id="{8FB0C2C9-A477-4C4A-BAFD-EFFDA74475B3}"/>
              </a:ext>
            </a:extLst>
          </p:cNvPr>
          <p:cNvSpPr>
            <a:spLocks xmlns:a="http://schemas.openxmlformats.org/drawingml/2006/main" noGrp="1"/>
          </p:cNvSpPr>
          <p:nvPr/>
        </p:nvSpPr>
        <p:spPr>
          <a:xfrm xmlns:a="http://schemas.openxmlformats.org/drawingml/2006/main">
            <a:off x="609600" y="5638800"/>
            <a:ext cx="10858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0">
                <a:solidFill>
                  <a:srgbClr val="596875"/>
                </a:solidFill>
                <a:latin typeface="Nimbus Sans"/>
                <a:ea typeface="Nimbus Sans"/>
                <a:cs typeface="Nimbus Sans"/>
              </a:defRPr>
            </a:defPPr>
            <a:lvl1pPr>
              <a:buNone/>
              <a:defRPr sz="1875" b="0">
                <a:solidFill>
                  <a:srgbClr val="596875"/>
                </a:solidFill>
                <a:latin typeface="Nimbus Sans"/>
                <a:ea typeface="Nimbus Sans"/>
                <a:cs typeface="Nimbus Sans"/>
              </a:defRPr>
            </a:lvl1pPr>
            <a:lvl2pPr>
              <a:buNone/>
              <a:defRPr sz="1875" b="0">
                <a:solidFill>
                  <a:srgbClr val="596875"/>
                </a:solidFill>
                <a:latin typeface="Nimbus Sans"/>
                <a:ea typeface="Nimbus Sans"/>
                <a:cs typeface="Nimbus Sans"/>
              </a:defRPr>
            </a:lvl2pPr>
            <a:lvl3pPr>
              <a:buNone/>
              <a:defRPr sz="1875" b="0">
                <a:solidFill>
                  <a:srgbClr val="596875"/>
                </a:solidFill>
                <a:latin typeface="Nimbus Sans"/>
                <a:ea typeface="Nimbus Sans"/>
                <a:cs typeface="Nimbus Sans"/>
              </a:defRPr>
            </a:lvl3pPr>
            <a:lvl4pPr>
              <a:buNone/>
              <a:defRPr sz="1875" b="0">
                <a:solidFill>
                  <a:srgbClr val="596875"/>
                </a:solidFill>
                <a:latin typeface="Nimbus Sans"/>
                <a:ea typeface="Nimbus Sans"/>
                <a:cs typeface="Nimbus Sans"/>
              </a:defRPr>
            </a:lvl4pPr>
            <a:lvl5pPr>
              <a:buNone/>
              <a:defRPr sz="1875" b="0">
                <a:solidFill>
                  <a:srgbClr val="596875"/>
                </a:solidFill>
                <a:latin typeface="Nimbus Sans"/>
                <a:ea typeface="Nimbus Sans"/>
                <a:cs typeface="Nimbus Sans"/>
              </a:defRPr>
            </a:lvl5pPr>
            <a:lvl6pPr>
              <a:buNone/>
              <a:defRPr sz="1875" b="0">
                <a:solidFill>
                  <a:srgbClr val="596875"/>
                </a:solidFill>
                <a:latin typeface="Nimbus Sans"/>
                <a:ea typeface="Nimbus Sans"/>
                <a:cs typeface="Nimbus Sans"/>
              </a:defRPr>
            </a:lvl6pPr>
            <a:lvl7pPr>
              <a:buNone/>
              <a:defRPr sz="1875" b="0">
                <a:solidFill>
                  <a:srgbClr val="596875"/>
                </a:solidFill>
                <a:latin typeface="Nimbus Sans"/>
                <a:ea typeface="Nimbus Sans"/>
                <a:cs typeface="Nimbus Sans"/>
              </a:defRPr>
            </a:lvl7pPr>
            <a:lvl8pPr>
              <a:buNone/>
              <a:defRPr sz="1875" b="0">
                <a:solidFill>
                  <a:srgbClr val="596875"/>
                </a:solidFill>
                <a:latin typeface="Nimbus Sans"/>
                <a:ea typeface="Nimbus Sans"/>
                <a:cs typeface="Nimbus Sans"/>
              </a:defRPr>
            </a:lvl8pPr>
            <a:lvl9pPr>
              <a:buNone/>
              <a:defRPr sz="1875" b="0">
                <a:solidFill>
                  <a:srgbClr val="596875"/>
                </a:solidFill>
                <a:latin typeface="Nimbus Sans"/>
                <a:ea typeface="Nimbus Sans"/>
                <a:cs typeface="Nimbus Sans"/>
              </a:defRPr>
            </a:lvl9pPr>
          </a:lstStyle>
          <a:p xmlns:a="http://schemas.openxmlformats.org/drawingml/2006/main">
            <a:pPr>
              <a:buNone/>
              <a:defRPr sz="1875" b="0">
                <a:solidFill>
                  <a:srgbClr val="596875"/>
                </a:solidFill>
                <a:latin typeface="Nimbus Sans"/>
                <a:ea typeface="Nimbus Sans"/>
                <a:cs typeface="Nimbus Sans"/>
              </a:defRPr>
            </a:pPr>
            <a:r>
              <a:rPr sz="1875" b="0">
                <a:solidFill>
                  <a:srgbClr val="596875"/>
                </a:solidFill>
                <a:latin typeface="Nimbus Sans"/>
                <a:ea typeface="Nimbus Sans"/>
                <a:cs typeface="Nimbus Sans"/>
              </a:rPr>
              <a:t/>
            </a:r>
          </a:p>
        </p:txBody>
      </p:sp>
      <p:sp>
        <p:nvSpPr>
          <p:cNvPr id="10" name="cover-brand-footer">
            <a:extLst xmlns:a="http://schemas.openxmlformats.org/drawingml/2006/main">
              <a:ext uri="{FF2B5EF4-FFF2-40B4-BE49-F238E27FC236}">
                <a16:creationId xmlns:a16="http://schemas.microsoft.com/office/drawing/2014/main" id="{28E60577-419A-44BB-8A8E-BD0E41D13934}"/>
              </a:ext>
            </a:extLst>
          </p:cNvPr>
          <p:cNvSpPr>
            <a:spLocks xmlns:a="http://schemas.openxmlformats.org/drawingml/2006/main" noGrp="1"/>
          </p:cNvSpPr>
          <p:nvPr/>
        </p:nvSpPr>
        <p:spPr>
          <a:xfrm xmlns:a="http://schemas.openxmlformats.org/drawingml/2006/main">
            <a:off x="0" y="5715000"/>
            <a:ext cx="12192000" cy="1143000"/>
          </a:xfrm>
          <a:prstGeom xmlns:a="http://schemas.openxmlformats.org/drawingml/2006/main" prst="rect">
            <a:avLst/>
          </a:prstGeom>
          <a:solidFill xmlns:a="http://schemas.openxmlformats.org/drawingml/2006/main">
            <a:srgbClr val="A71838"/>
          </a:solidFill>
          <a:ln xmlns:a="http://schemas.openxmlformats.org/drawingml/2006/main" w="0">
            <a:noFill/>
            <a:prstDash val="solid"/>
          </a:ln>
        </p:spPr>
      </p:sp>
      <p:sp>
        <p:nvSpPr>
          <p:cNvPr id="11" name="brand-ICCT 2026">
            <a:extLst xmlns:a="http://schemas.openxmlformats.org/drawingml/2006/main">
              <a:ext uri="{FF2B5EF4-FFF2-40B4-BE49-F238E27FC236}">
                <a16:creationId xmlns:a16="http://schemas.microsoft.com/office/drawing/2014/main" id="{E5484F77-E3ED-4594-AAD5-776813664024}"/>
              </a:ext>
            </a:extLst>
          </p:cNvPr>
          <p:cNvSpPr>
            <a:spLocks xmlns:a="http://schemas.openxmlformats.org/drawingml/2006/main" noGrp="1"/>
          </p:cNvSpPr>
          <p:nvPr/>
        </p:nvSpPr>
        <p:spPr>
          <a:xfrm xmlns:a="http://schemas.openxmlformats.org/drawingml/2006/main">
            <a:off x="609600" y="6429375"/>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FFFFFF"/>
                </a:solidFill>
                <a:latin typeface="Nimbus Sans"/>
                <a:ea typeface="Nimbus Sans"/>
                <a:cs typeface="Nimbus Sans"/>
              </a:defRPr>
            </a:defPPr>
            <a:lvl1pPr>
              <a:buNone/>
              <a:defRPr sz="1200" b="0">
                <a:solidFill>
                  <a:srgbClr val="FFFFFF"/>
                </a:solidFill>
                <a:latin typeface="Nimbus Sans"/>
                <a:ea typeface="Nimbus Sans"/>
                <a:cs typeface="Nimbus Sans"/>
              </a:defRPr>
            </a:lvl1pPr>
            <a:lvl2pPr>
              <a:buNone/>
              <a:defRPr sz="1200" b="0">
                <a:solidFill>
                  <a:srgbClr val="FFFFFF"/>
                </a:solidFill>
                <a:latin typeface="Nimbus Sans"/>
                <a:ea typeface="Nimbus Sans"/>
                <a:cs typeface="Nimbus Sans"/>
              </a:defRPr>
            </a:lvl2pPr>
            <a:lvl3pPr>
              <a:buNone/>
              <a:defRPr sz="1200" b="0">
                <a:solidFill>
                  <a:srgbClr val="FFFFFF"/>
                </a:solidFill>
                <a:latin typeface="Nimbus Sans"/>
                <a:ea typeface="Nimbus Sans"/>
                <a:cs typeface="Nimbus Sans"/>
              </a:defRPr>
            </a:lvl3pPr>
            <a:lvl4pPr>
              <a:buNone/>
              <a:defRPr sz="1200" b="0">
                <a:solidFill>
                  <a:srgbClr val="FFFFFF"/>
                </a:solidFill>
                <a:latin typeface="Nimbus Sans"/>
                <a:ea typeface="Nimbus Sans"/>
                <a:cs typeface="Nimbus Sans"/>
              </a:defRPr>
            </a:lvl4pPr>
            <a:lvl5pPr>
              <a:buNone/>
              <a:defRPr sz="1200" b="0">
                <a:solidFill>
                  <a:srgbClr val="FFFFFF"/>
                </a:solidFill>
                <a:latin typeface="Nimbus Sans"/>
                <a:ea typeface="Nimbus Sans"/>
                <a:cs typeface="Nimbus Sans"/>
              </a:defRPr>
            </a:lvl5pPr>
            <a:lvl6pPr>
              <a:buNone/>
              <a:defRPr sz="1200" b="0">
                <a:solidFill>
                  <a:srgbClr val="FFFFFF"/>
                </a:solidFill>
                <a:latin typeface="Nimbus Sans"/>
                <a:ea typeface="Nimbus Sans"/>
                <a:cs typeface="Nimbus Sans"/>
              </a:defRPr>
            </a:lvl6pPr>
            <a:lvl7pPr>
              <a:buNone/>
              <a:defRPr sz="1200" b="0">
                <a:solidFill>
                  <a:srgbClr val="FFFFFF"/>
                </a:solidFill>
                <a:latin typeface="Nimbus Sans"/>
                <a:ea typeface="Nimbus Sans"/>
                <a:cs typeface="Nimbus Sans"/>
              </a:defRPr>
            </a:lvl7pPr>
            <a:lvl8pPr>
              <a:buNone/>
              <a:defRPr sz="1200" b="0">
                <a:solidFill>
                  <a:srgbClr val="FFFFFF"/>
                </a:solidFill>
                <a:latin typeface="Nimbus Sans"/>
                <a:ea typeface="Nimbus Sans"/>
                <a:cs typeface="Nimbus Sans"/>
              </a:defRPr>
            </a:lvl8pPr>
            <a:lvl9pPr>
              <a:buNone/>
              <a:defRPr sz="1200" b="0">
                <a:solidFill>
                  <a:srgbClr val="FFFFFF"/>
                </a:solidFill>
                <a:latin typeface="Nimbus Sans"/>
                <a:ea typeface="Nimbus Sans"/>
                <a:cs typeface="Nimbus Sans"/>
              </a:defRPr>
            </a:lvl9pPr>
          </a:lstStyle>
          <a:p xmlns:a="http://schemas.openxmlformats.org/drawingml/2006/main">
            <a:pPr>
              <a:buNone/>
              <a:defRPr sz="1200" b="0">
                <a:solidFill>
                  <a:srgbClr val="FFFFFF"/>
                </a:solidFill>
                <a:latin typeface="Nimbus Sans"/>
                <a:ea typeface="Nimbus Sans"/>
                <a:cs typeface="Nimbus Sans"/>
              </a:defRPr>
            </a:pPr>
            <a:r>
              <a:rPr sz="1200" b="0">
                <a:solidFill>
                  <a:srgbClr val="FFFFFF"/>
                </a:solidFill>
                <a:latin typeface="Nimbus Sans"/>
                <a:ea typeface="Nimbus Sans"/>
                <a:cs typeface="Nimbus Sans"/>
              </a:rPr>
              <a:t/>
            </a:r>
          </a:p>
        </p:txBody>
      </p:sp>
      <p:sp>
        <p:nvSpPr>
          <p:cNvPr id="12" name="brand-01">
            <a:extLst xmlns:a="http://schemas.openxmlformats.org/drawingml/2006/main">
              <a:ext uri="{FF2B5EF4-FFF2-40B4-BE49-F238E27FC236}">
                <a16:creationId xmlns:a16="http://schemas.microsoft.com/office/drawing/2014/main" id="{4873FB9F-90B0-4E96-B532-57E22259D5EF}"/>
              </a:ext>
            </a:extLst>
          </p:cNvPr>
          <p:cNvSpPr>
            <a:spLocks xmlns:a="http://schemas.openxmlformats.org/drawingml/2006/main" noGrp="1"/>
          </p:cNvSpPr>
          <p:nvPr/>
        </p:nvSpPr>
        <p:spPr>
          <a:xfrm xmlns:a="http://schemas.openxmlformats.org/drawingml/2006/main">
            <a:off x="11049000" y="6429375"/>
            <a:ext cx="523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FFFFFF"/>
                </a:solidFill>
                <a:latin typeface="Nimbus Sans"/>
                <a:ea typeface="Nimbus Sans"/>
                <a:cs typeface="Nimbus Sans"/>
              </a:defRPr>
            </a:defPPr>
            <a:lvl1pPr>
              <a:buNone/>
              <a:defRPr sz="1200" b="0">
                <a:solidFill>
                  <a:srgbClr val="FFFFFF"/>
                </a:solidFill>
                <a:latin typeface="Nimbus Sans"/>
                <a:ea typeface="Nimbus Sans"/>
                <a:cs typeface="Nimbus Sans"/>
              </a:defRPr>
            </a:lvl1pPr>
            <a:lvl2pPr>
              <a:buNone/>
              <a:defRPr sz="1200" b="0">
                <a:solidFill>
                  <a:srgbClr val="FFFFFF"/>
                </a:solidFill>
                <a:latin typeface="Nimbus Sans"/>
                <a:ea typeface="Nimbus Sans"/>
                <a:cs typeface="Nimbus Sans"/>
              </a:defRPr>
            </a:lvl2pPr>
            <a:lvl3pPr>
              <a:buNone/>
              <a:defRPr sz="1200" b="0">
                <a:solidFill>
                  <a:srgbClr val="FFFFFF"/>
                </a:solidFill>
                <a:latin typeface="Nimbus Sans"/>
                <a:ea typeface="Nimbus Sans"/>
                <a:cs typeface="Nimbus Sans"/>
              </a:defRPr>
            </a:lvl3pPr>
            <a:lvl4pPr>
              <a:buNone/>
              <a:defRPr sz="1200" b="0">
                <a:solidFill>
                  <a:srgbClr val="FFFFFF"/>
                </a:solidFill>
                <a:latin typeface="Nimbus Sans"/>
                <a:ea typeface="Nimbus Sans"/>
                <a:cs typeface="Nimbus Sans"/>
              </a:defRPr>
            </a:lvl4pPr>
            <a:lvl5pPr>
              <a:buNone/>
              <a:defRPr sz="1200" b="0">
                <a:solidFill>
                  <a:srgbClr val="FFFFFF"/>
                </a:solidFill>
                <a:latin typeface="Nimbus Sans"/>
                <a:ea typeface="Nimbus Sans"/>
                <a:cs typeface="Nimbus Sans"/>
              </a:defRPr>
            </a:lvl5pPr>
            <a:lvl6pPr>
              <a:buNone/>
              <a:defRPr sz="1200" b="0">
                <a:solidFill>
                  <a:srgbClr val="FFFFFF"/>
                </a:solidFill>
                <a:latin typeface="Nimbus Sans"/>
                <a:ea typeface="Nimbus Sans"/>
                <a:cs typeface="Nimbus Sans"/>
              </a:defRPr>
            </a:lvl6pPr>
            <a:lvl7pPr>
              <a:buNone/>
              <a:defRPr sz="1200" b="0">
                <a:solidFill>
                  <a:srgbClr val="FFFFFF"/>
                </a:solidFill>
                <a:latin typeface="Nimbus Sans"/>
                <a:ea typeface="Nimbus Sans"/>
                <a:cs typeface="Nimbus Sans"/>
              </a:defRPr>
            </a:lvl7pPr>
            <a:lvl8pPr>
              <a:buNone/>
              <a:defRPr sz="1200" b="0">
                <a:solidFill>
                  <a:srgbClr val="FFFFFF"/>
                </a:solidFill>
                <a:latin typeface="Nimbus Sans"/>
                <a:ea typeface="Nimbus Sans"/>
                <a:cs typeface="Nimbus Sans"/>
              </a:defRPr>
            </a:lvl8pPr>
            <a:lvl9pPr>
              <a:buNone/>
              <a:defRPr sz="1200" b="0">
                <a:solidFill>
                  <a:srgbClr val="FFFFFF"/>
                </a:solidFill>
                <a:latin typeface="Nimbus Sans"/>
                <a:ea typeface="Nimbus Sans"/>
                <a:cs typeface="Nimbus Sans"/>
              </a:defRPr>
            </a:lvl9pPr>
          </a:lstStyle>
          <a:p xmlns:a="http://schemas.openxmlformats.org/drawingml/2006/main">
            <a:pPr>
              <a:buNone/>
              <a:defRPr sz="1200" b="0">
                <a:solidFill>
                  <a:srgbClr val="FFFFFF"/>
                </a:solidFill>
                <a:latin typeface="Nimbus Sans"/>
                <a:ea typeface="Nimbus Sans"/>
                <a:cs typeface="Nimbus Sans"/>
              </a:defRPr>
            </a:pPr>
            <a:r>
              <a:rPr sz="1200" b="0">
                <a:solidFill>
                  <a:srgbClr val="FFFFFF"/>
                </a:solidFill>
                <a:latin typeface="Nimbus Sans"/>
                <a:ea typeface="Nimbus Sans"/>
                <a:cs typeface="Nimbus Sans"/>
              </a:rPr>
              <a:t/>
            </a:r>
          </a:p>
        </p:txBody>
      </p:sp>
      <p:pic>
        <p:nvPicPr>
          <p:cNvPr id="13" name="">
            <a:extLst xmlns:a="http://schemas.openxmlformats.org/drawingml/2006/main">
              <a:ext uri="{FF2B5EF4-FFF2-40B4-BE49-F238E27FC236}">
                <a16:creationId xmlns:a16="http://schemas.microsoft.com/office/drawing/2014/main" id="{20A8644E-47E7-4963-9F4B-F1D7B22E9A64}"/>
              </a:ext>
            </a:extLst>
          </p:cNvPr>
          <p:cNvPicPr>
            <a:picLocks xmlns:a="http://schemas.openxmlformats.org/drawingml/2006/main" noChangeAspect="1"/>
          </p:cNvPicPr>
          <p:nvPr/>
        </p:nvPicPr>
        <p:blipFill>
          <a:blip xmlns:r="http://schemas.openxmlformats.org/officeDocument/2006/relationships" xmlns:a="http://schemas.openxmlformats.org/drawingml/2006/main" r:embed="Rc78e2c4141584202"/>
          <a:stretch xmlns:a="http://schemas.openxmlformats.org/drawingml/2006/main"/>
        </p:blipFill>
        <p:spPr>
          <a:xfrm xmlns:a="http://schemas.openxmlformats.org/drawingml/2006/main">
            <a:off x="4619625" y="581025"/>
            <a:ext cx="2952750" cy="933450"/>
          </a:xfrm>
          <a:prstGeom xmlns:a="http://schemas.openxmlformats.org/drawingml/2006/main" prst="rect">
            <a:avLst/>
          </a:prstGeom>
        </p:spPr>
      </p:pic>
      <p:sp>
        <p:nvSpPr>
          <p:cNvPr id="14" name="conference-on-footer">
            <a:extLst xmlns:a="http://schemas.openxmlformats.org/drawingml/2006/main">
              <a:ext uri="{FF2B5EF4-FFF2-40B4-BE49-F238E27FC236}">
                <a16:creationId xmlns:a16="http://schemas.microsoft.com/office/drawing/2014/main" id="{AD5BB38D-29EA-4CC3-A1E5-49E79331F41F}"/>
              </a:ext>
            </a:extLst>
          </p:cNvPr>
          <p:cNvSpPr>
            <a:spLocks xmlns:a="http://schemas.openxmlformats.org/drawingml/2006/main" noGrp="1"/>
          </p:cNvSpPr>
          <p:nvPr/>
        </p:nvSpPr>
        <p:spPr>
          <a:xfrm xmlns:a="http://schemas.openxmlformats.org/drawingml/2006/main">
            <a:off x="857250" y="6067425"/>
            <a:ext cx="10477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ctr">
              <a:defRPr sz="2175" b="1">
                <a:solidFill>
                  <a:srgbClr val="FFFFFF"/>
                </a:solidFill>
                <a:latin typeface="URW Gothic"/>
                <a:ea typeface="URW Gothic"/>
                <a:cs typeface="URW Gothic"/>
              </a:defRPr>
            </a:defPPr>
            <a:lvl1pPr algn="ctr">
              <a:buNone/>
              <a:defRPr sz="2175" b="1">
                <a:solidFill>
                  <a:srgbClr val="FFFFFF"/>
                </a:solidFill>
                <a:latin typeface="Nimbus Sans"/>
                <a:ea typeface="Nimbus Sans"/>
                <a:cs typeface="Nimbus Sans"/>
              </a:defRPr>
            </a:lvl1pPr>
            <a:lvl2pPr algn="ctr">
              <a:buNone/>
              <a:defRPr sz="2175" b="1">
                <a:solidFill>
                  <a:srgbClr val="FFFFFF"/>
                </a:solidFill>
                <a:latin typeface="Nimbus Sans"/>
                <a:ea typeface="Nimbus Sans"/>
                <a:cs typeface="Nimbus Sans"/>
              </a:defRPr>
            </a:lvl2pPr>
            <a:lvl3pPr algn="ctr">
              <a:buNone/>
              <a:defRPr sz="2175" b="1">
                <a:solidFill>
                  <a:srgbClr val="FFFFFF"/>
                </a:solidFill>
                <a:latin typeface="Nimbus Sans"/>
                <a:ea typeface="Nimbus Sans"/>
                <a:cs typeface="Nimbus Sans"/>
              </a:defRPr>
            </a:lvl3pPr>
            <a:lvl4pPr algn="ctr">
              <a:buNone/>
              <a:defRPr sz="2175" b="1">
                <a:solidFill>
                  <a:srgbClr val="FFFFFF"/>
                </a:solidFill>
                <a:latin typeface="Nimbus Sans"/>
                <a:ea typeface="Nimbus Sans"/>
                <a:cs typeface="Nimbus Sans"/>
              </a:defRPr>
            </a:lvl4pPr>
            <a:lvl5pPr algn="ctr">
              <a:buNone/>
              <a:defRPr sz="2175" b="1">
                <a:solidFill>
                  <a:srgbClr val="FFFFFF"/>
                </a:solidFill>
                <a:latin typeface="Nimbus Sans"/>
                <a:ea typeface="Nimbus Sans"/>
                <a:cs typeface="Nimbus Sans"/>
              </a:defRPr>
            </a:lvl5pPr>
            <a:lvl6pPr algn="ctr">
              <a:buNone/>
              <a:defRPr sz="2175" b="1">
                <a:solidFill>
                  <a:srgbClr val="FFFFFF"/>
                </a:solidFill>
                <a:latin typeface="Nimbus Sans"/>
                <a:ea typeface="Nimbus Sans"/>
                <a:cs typeface="Nimbus Sans"/>
              </a:defRPr>
            </a:lvl6pPr>
            <a:lvl7pPr algn="ctr">
              <a:buNone/>
              <a:defRPr sz="2175" b="1">
                <a:solidFill>
                  <a:srgbClr val="FFFFFF"/>
                </a:solidFill>
                <a:latin typeface="Nimbus Sans"/>
                <a:ea typeface="Nimbus Sans"/>
                <a:cs typeface="Nimbus Sans"/>
              </a:defRPr>
            </a:lvl7pPr>
            <a:lvl8pPr algn="ctr">
              <a:buNone/>
              <a:defRPr sz="2175" b="1">
                <a:solidFill>
                  <a:srgbClr val="FFFFFF"/>
                </a:solidFill>
                <a:latin typeface="Nimbus Sans"/>
                <a:ea typeface="Nimbus Sans"/>
                <a:cs typeface="Nimbus Sans"/>
              </a:defRPr>
            </a:lvl8pPr>
            <a:lvl9pPr algn="ctr">
              <a:buNone/>
              <a:defRPr sz="2175" b="1">
                <a:solidFill>
                  <a:srgbClr val="FFFFFF"/>
                </a:solidFill>
                <a:latin typeface="Nimbus Sans"/>
                <a:ea typeface="Nimbus Sans"/>
                <a:cs typeface="Nimbus Sans"/>
              </a:defRPr>
            </a:lvl9pPr>
          </a:lstStyle>
          <a:p xmlns:a="http://schemas.openxmlformats.org/drawingml/2006/main">
            <a:pPr algn="ctr">
              <a:buNone/>
              <a:defRPr sz="2175" b="1">
                <a:solidFill>
                  <a:srgbClr val="FFFFFF"/>
                </a:solidFill>
                <a:latin typeface="URW Gothic"/>
                <a:ea typeface="URW Gothic"/>
                <a:cs typeface="URW Gothic"/>
              </a:defRPr>
            </a:pPr>
            <a:r>
              <a:rPr sz="2175" b="1">
                <a:solidFill>
                  <a:srgbClr val="FFFFFF"/>
                </a:solidFill>
                <a:latin typeface="URW Gothic"/>
                <a:ea typeface="URW Gothic"/>
                <a:cs typeface="URW Gothic"/>
              </a:rPr>
              <a:t>ICCT 2026  ·  Shanghai, China</a:t>
            </a:r>
          </a:p>
        </p:txBody>
      </p:sp>
    </p:spTree>
    <p:extLst>
      <p:ext uri="{BB962C8B-B14F-4D97-AF65-F5344CB8AC3E}">
        <p14:creationId xmlns:p14="http://schemas.microsoft.com/office/powerpoint/2010/main" val="207010470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1" name="">
            <a:extLst xmlns:a="http://schemas.openxmlformats.org/drawingml/2006/main">
              <a:ext uri="{FF2B5EF4-FFF2-40B4-BE49-F238E27FC236}">
                <a16:creationId xmlns:a16="http://schemas.microsoft.com/office/drawing/2014/main" id="{6E74A511-7523-4678-B3B6-7427622F9B85}"/>
              </a:ext>
            </a:extLst>
          </p:cNvPr>
          <p:cNvSpPr>
            <a:spLocks xmlns:a="http://schemas.openxmlformats.org/drawingml/2006/main" noGrp="1"/>
          </p:cNvSpPr>
          <p:nvPr/>
        </p:nvSpPr>
        <p:spPr>
          <a:xfrm xmlns:a="http://schemas.openxmlformats.org/drawingml/2006/main">
            <a:off x="0" y="190500"/>
            <a:ext cx="9525000" cy="895350"/>
          </a:xfrm>
          <a:prstGeom xmlns:a="http://schemas.openxmlformats.org/drawingml/2006/main" prst="rect">
            <a:avLst/>
          </a:prstGeom>
          <a:gradFill xmlns:a="http://schemas.openxmlformats.org/drawingml/2006/main">
            <a:gsLst>
              <a:gs pos="0">
                <a:srgbClr val="9F1733"/>
              </a:gs>
              <a:gs pos="75000">
                <a:srgbClr val="C92346"/>
              </a:gs>
              <a:gs pos="100000">
                <a:srgbClr val="E8A4B3"/>
              </a:gs>
            </a:gsLst>
            <a:lin ang="0"/>
          </a:gradFill>
          <a:ln xmlns:a="http://schemas.openxmlformats.org/drawingml/2006/main" w="0">
            <a:noFill/>
            <a:prstDash val="solid"/>
          </a:ln>
        </p:spPr>
      </p:sp>
      <p:sp>
        <p:nvSpPr>
          <p:cNvPr id="2" name="outline-02">
            <a:extLst xmlns:a="http://schemas.openxmlformats.org/drawingml/2006/main">
              <a:ext uri="{FF2B5EF4-FFF2-40B4-BE49-F238E27FC236}">
                <a16:creationId xmlns:a16="http://schemas.microsoft.com/office/drawing/2014/main" id="{BEEAC616-3C7C-4595-B7EB-2DD0F5DD3F38}"/>
              </a:ext>
            </a:extLst>
          </p:cNvPr>
          <p:cNvSpPr>
            <a:spLocks xmlns:a="http://schemas.openxmlformats.org/drawingml/2006/main" noGrp="1"/>
          </p:cNvSpPr>
          <p:nvPr/>
        </p:nvSpPr>
        <p:spPr>
          <a:xfrm xmlns:a="http://schemas.openxmlformats.org/drawingml/2006/main">
            <a:off x="371475" y="447675"/>
            <a:ext cx="5429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1">
                <a:solidFill>
                  <a:srgbClr val="FFFFFF"/>
                </a:solidFill>
                <a:latin typeface="Nimbus Sans"/>
                <a:ea typeface="Nimbus Sans"/>
                <a:cs typeface="Nimbus Sans"/>
              </a:defRPr>
            </a:defPPr>
            <a:lvl1pPr>
              <a:buNone/>
              <a:defRPr sz="2100" b="1">
                <a:solidFill>
                  <a:srgbClr val="FFFFFF"/>
                </a:solidFill>
                <a:latin typeface="Nimbus Sans"/>
                <a:ea typeface="Nimbus Sans"/>
                <a:cs typeface="Nimbus Sans"/>
              </a:defRPr>
            </a:lvl1pPr>
            <a:lvl2pPr>
              <a:buNone/>
              <a:defRPr sz="2100" b="1">
                <a:solidFill>
                  <a:srgbClr val="FFFFFF"/>
                </a:solidFill>
                <a:latin typeface="Nimbus Sans"/>
                <a:ea typeface="Nimbus Sans"/>
                <a:cs typeface="Nimbus Sans"/>
              </a:defRPr>
            </a:lvl2pPr>
            <a:lvl3pPr>
              <a:buNone/>
              <a:defRPr sz="2100" b="1">
                <a:solidFill>
                  <a:srgbClr val="FFFFFF"/>
                </a:solidFill>
                <a:latin typeface="Nimbus Sans"/>
                <a:ea typeface="Nimbus Sans"/>
                <a:cs typeface="Nimbus Sans"/>
              </a:defRPr>
            </a:lvl3pPr>
            <a:lvl4pPr>
              <a:buNone/>
              <a:defRPr sz="2100" b="1">
                <a:solidFill>
                  <a:srgbClr val="FFFFFF"/>
                </a:solidFill>
                <a:latin typeface="Nimbus Sans"/>
                <a:ea typeface="Nimbus Sans"/>
                <a:cs typeface="Nimbus Sans"/>
              </a:defRPr>
            </a:lvl4pPr>
            <a:lvl5pPr>
              <a:buNone/>
              <a:defRPr sz="2100" b="1">
                <a:solidFill>
                  <a:srgbClr val="FFFFFF"/>
                </a:solidFill>
                <a:latin typeface="Nimbus Sans"/>
                <a:ea typeface="Nimbus Sans"/>
                <a:cs typeface="Nimbus Sans"/>
              </a:defRPr>
            </a:lvl5pPr>
            <a:lvl6pPr>
              <a:buNone/>
              <a:defRPr sz="2100" b="1">
                <a:solidFill>
                  <a:srgbClr val="FFFFFF"/>
                </a:solidFill>
                <a:latin typeface="Nimbus Sans"/>
                <a:ea typeface="Nimbus Sans"/>
                <a:cs typeface="Nimbus Sans"/>
              </a:defRPr>
            </a:lvl6pPr>
            <a:lvl7pPr>
              <a:buNone/>
              <a:defRPr sz="2100" b="1">
                <a:solidFill>
                  <a:srgbClr val="FFFFFF"/>
                </a:solidFill>
                <a:latin typeface="Nimbus Sans"/>
                <a:ea typeface="Nimbus Sans"/>
                <a:cs typeface="Nimbus Sans"/>
              </a:defRPr>
            </a:lvl7pPr>
            <a:lvl8pPr>
              <a:buNone/>
              <a:defRPr sz="2100" b="1">
                <a:solidFill>
                  <a:srgbClr val="FFFFFF"/>
                </a:solidFill>
                <a:latin typeface="Nimbus Sans"/>
                <a:ea typeface="Nimbus Sans"/>
                <a:cs typeface="Nimbus Sans"/>
              </a:defRPr>
            </a:lvl8pPr>
            <a:lvl9pPr>
              <a:buNone/>
              <a:defRPr sz="2100" b="1">
                <a:solidFill>
                  <a:srgbClr val="FFFFFF"/>
                </a:solidFill>
                <a:latin typeface="Nimbus Sans"/>
                <a:ea typeface="Nimbus Sans"/>
                <a:cs typeface="Nimbus Sans"/>
              </a:defRPr>
            </a:lvl9pPr>
          </a:lstStyle>
          <a:p xmlns:a="http://schemas.openxmlformats.org/drawingml/2006/main">
            <a:pPr>
              <a:buNone/>
              <a:defRPr sz="2100" b="1">
                <a:solidFill>
                  <a:srgbClr val="FFFFFF"/>
                </a:solidFill>
                <a:latin typeface="Nimbus Sans"/>
                <a:ea typeface="Nimbus Sans"/>
                <a:cs typeface="Nimbus Sans"/>
              </a:defRPr>
            </a:pPr>
            <a:r>
              <a:rPr sz="2100" b="1">
                <a:solidFill>
                  <a:srgbClr val="FFFFFF"/>
                </a:solidFill>
                <a:latin typeface="Nimbus Sans"/>
                <a:ea typeface="Nimbus Sans"/>
                <a:cs typeface="Nimbus Sans"/>
              </a:rPr>
              <a:t>02</a:t>
            </a:r>
          </a:p>
        </p:txBody>
      </p:sp>
      <p:sp>
        <p:nvSpPr>
          <p:cNvPr id="3" name="outline-Presentation outline">
            <a:extLst xmlns:a="http://schemas.openxmlformats.org/drawingml/2006/main">
              <a:ext uri="{FF2B5EF4-FFF2-40B4-BE49-F238E27FC236}">
                <a16:creationId xmlns:a16="http://schemas.microsoft.com/office/drawing/2014/main" id="{44D4EC15-ABA0-4F0E-8CAC-9C9F5671D4AD}"/>
              </a:ext>
            </a:extLst>
          </p:cNvPr>
          <p:cNvSpPr>
            <a:spLocks xmlns:a="http://schemas.openxmlformats.org/drawingml/2006/main" noGrp="1"/>
          </p:cNvSpPr>
          <p:nvPr/>
        </p:nvSpPr>
        <p:spPr>
          <a:xfrm xmlns:a="http://schemas.openxmlformats.org/drawingml/2006/main">
            <a:off x="1000125" y="419100"/>
            <a:ext cx="82391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550" b="1">
                <a:solidFill>
                  <a:srgbClr val="FFFFFF"/>
                </a:solidFill>
                <a:latin typeface="Nimbus Sans"/>
                <a:ea typeface="Nimbus Sans"/>
                <a:cs typeface="Nimbus Sans"/>
              </a:defRPr>
            </a:defPPr>
            <a:lvl1pPr>
              <a:buNone/>
              <a:defRPr sz="2550" b="1">
                <a:solidFill>
                  <a:srgbClr val="FFFFFF"/>
                </a:solidFill>
                <a:latin typeface="Nimbus Sans"/>
                <a:ea typeface="Nimbus Sans"/>
                <a:cs typeface="Nimbus Sans"/>
              </a:defRPr>
            </a:lvl1pPr>
            <a:lvl2pPr>
              <a:buNone/>
              <a:defRPr sz="2550" b="1">
                <a:solidFill>
                  <a:srgbClr val="FFFFFF"/>
                </a:solidFill>
                <a:latin typeface="Nimbus Sans"/>
                <a:ea typeface="Nimbus Sans"/>
                <a:cs typeface="Nimbus Sans"/>
              </a:defRPr>
            </a:lvl2pPr>
            <a:lvl3pPr>
              <a:buNone/>
              <a:defRPr sz="2550" b="1">
                <a:solidFill>
                  <a:srgbClr val="FFFFFF"/>
                </a:solidFill>
                <a:latin typeface="Nimbus Sans"/>
                <a:ea typeface="Nimbus Sans"/>
                <a:cs typeface="Nimbus Sans"/>
              </a:defRPr>
            </a:lvl3pPr>
            <a:lvl4pPr>
              <a:buNone/>
              <a:defRPr sz="2550" b="1">
                <a:solidFill>
                  <a:srgbClr val="FFFFFF"/>
                </a:solidFill>
                <a:latin typeface="Nimbus Sans"/>
                <a:ea typeface="Nimbus Sans"/>
                <a:cs typeface="Nimbus Sans"/>
              </a:defRPr>
            </a:lvl4pPr>
            <a:lvl5pPr>
              <a:buNone/>
              <a:defRPr sz="2550" b="1">
                <a:solidFill>
                  <a:srgbClr val="FFFFFF"/>
                </a:solidFill>
                <a:latin typeface="Nimbus Sans"/>
                <a:ea typeface="Nimbus Sans"/>
                <a:cs typeface="Nimbus Sans"/>
              </a:defRPr>
            </a:lvl5pPr>
            <a:lvl6pPr>
              <a:buNone/>
              <a:defRPr sz="2550" b="1">
                <a:solidFill>
                  <a:srgbClr val="FFFFFF"/>
                </a:solidFill>
                <a:latin typeface="Nimbus Sans"/>
                <a:ea typeface="Nimbus Sans"/>
                <a:cs typeface="Nimbus Sans"/>
              </a:defRPr>
            </a:lvl6pPr>
            <a:lvl7pPr>
              <a:buNone/>
              <a:defRPr sz="2550" b="1">
                <a:solidFill>
                  <a:srgbClr val="FFFFFF"/>
                </a:solidFill>
                <a:latin typeface="Nimbus Sans"/>
                <a:ea typeface="Nimbus Sans"/>
                <a:cs typeface="Nimbus Sans"/>
              </a:defRPr>
            </a:lvl7pPr>
            <a:lvl8pPr>
              <a:buNone/>
              <a:defRPr sz="2550" b="1">
                <a:solidFill>
                  <a:srgbClr val="FFFFFF"/>
                </a:solidFill>
                <a:latin typeface="Nimbus Sans"/>
                <a:ea typeface="Nimbus Sans"/>
                <a:cs typeface="Nimbus Sans"/>
              </a:defRPr>
            </a:lvl8pPr>
            <a:lvl9pPr>
              <a:buNone/>
              <a:defRPr sz="2550" b="1">
                <a:solidFill>
                  <a:srgbClr val="FFFFFF"/>
                </a:solidFill>
                <a:latin typeface="Nimbus Sans"/>
                <a:ea typeface="Nimbus Sans"/>
                <a:cs typeface="Nimbus Sans"/>
              </a:defRPr>
            </a:lvl9pPr>
          </a:lstStyle>
          <a:p xmlns:a="http://schemas.openxmlformats.org/drawingml/2006/main">
            <a:pPr>
              <a:buNone/>
              <a:defRPr sz="2550" b="1">
                <a:solidFill>
                  <a:srgbClr val="FFFFFF"/>
                </a:solidFill>
                <a:latin typeface="Nimbus Sans"/>
                <a:ea typeface="Nimbus Sans"/>
                <a:cs typeface="Nimbus Sans"/>
              </a:defRPr>
            </a:pPr>
            <a:r>
              <a:rPr sz="2550" b="1">
                <a:solidFill>
                  <a:srgbClr val="FFFFFF"/>
                </a:solidFill>
                <a:latin typeface="Nimbus Sans"/>
                <a:ea typeface="Nimbus Sans"/>
                <a:cs typeface="Nimbus Sans"/>
              </a:rPr>
              <a:t>Presentation outline</a:t>
            </a:r>
          </a:p>
        </p:txBody>
      </p:sp>
      <p:pic>
        <p:nvPicPr>
          <p:cNvPr id="4" name="">
            <a:extLst xmlns:a="http://schemas.openxmlformats.org/drawingml/2006/main">
              <a:ext uri="{FF2B5EF4-FFF2-40B4-BE49-F238E27FC236}">
                <a16:creationId xmlns:a16="http://schemas.microsoft.com/office/drawing/2014/main" id="{D7BCDC8B-7B4D-4586-AA36-A6CD72C2E01D}"/>
              </a:ext>
            </a:extLst>
          </p:cNvPr>
          <p:cNvPicPr>
            <a:picLocks xmlns:a="http://schemas.openxmlformats.org/drawingml/2006/main" noChangeAspect="1"/>
          </p:cNvPicPr>
          <p:nvPr/>
        </p:nvPicPr>
        <p:blipFill>
          <a:blip xmlns:r="http://schemas.openxmlformats.org/officeDocument/2006/relationships" xmlns:a="http://schemas.openxmlformats.org/drawingml/2006/main" r:embed="Ref5cc4feb40f41c6"/>
          <a:stretch xmlns:a="http://schemas.openxmlformats.org/drawingml/2006/main"/>
        </p:blipFill>
        <p:spPr>
          <a:xfrm xmlns:a="http://schemas.openxmlformats.org/drawingml/2006/main">
            <a:off x="9759847" y="381000"/>
            <a:ext cx="2044907" cy="6477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E3AC0736-83AD-4367-94F0-CD67CC238C60}"/>
              </a:ext>
            </a:extLst>
          </p:cNvPr>
          <p:cNvSpPr>
            <a:spLocks xmlns:a="http://schemas.openxmlformats.org/drawingml/2006/main" noGrp="1"/>
          </p:cNvSpPr>
          <p:nvPr/>
        </p:nvSpPr>
        <p:spPr>
          <a:xfrm xmlns:a="http://schemas.openxmlformats.org/drawingml/2006/main">
            <a:off x="8039100" y="1362075"/>
            <a:ext cx="3543300" cy="4705350"/>
          </a:xfrm>
          <a:prstGeom xmlns:a="http://schemas.openxmlformats.org/drawingml/2006/main" prst="rect">
            <a:avLst/>
          </a:prstGeom>
          <a:gradFill xmlns:a="http://schemas.openxmlformats.org/drawingml/2006/main">
            <a:gsLst>
              <a:gs pos="0">
                <a:srgbClr val="FCF1F4"/>
              </a:gs>
              <a:gs pos="100000">
                <a:srgbClr val="F6DDE4"/>
              </a:gs>
            </a:gsLst>
            <a:lin ang="5400000"/>
          </a:gradFill>
          <a:ln xmlns:a="http://schemas.openxmlformats.org/drawingml/2006/main" w="0">
            <a:noFill/>
            <a:prstDash val="solid"/>
          </a:ln>
        </p:spPr>
      </p:sp>
      <p:sp>
        <p:nvSpPr>
          <p:cNvPr id="6" name="outline-OUTLINE">
            <a:extLst xmlns:a="http://schemas.openxmlformats.org/drawingml/2006/main">
              <a:ext uri="{FF2B5EF4-FFF2-40B4-BE49-F238E27FC236}">
                <a16:creationId xmlns:a16="http://schemas.microsoft.com/office/drawing/2014/main" id="{5DA295B3-84BE-40A1-B63A-DDE0E37F7C2C}"/>
              </a:ext>
            </a:extLst>
          </p:cNvPr>
          <p:cNvSpPr>
            <a:spLocks xmlns:a="http://schemas.openxmlformats.org/drawingml/2006/main" noGrp="1"/>
          </p:cNvSpPr>
          <p:nvPr/>
        </p:nvSpPr>
        <p:spPr>
          <a:xfrm xmlns:a="http://schemas.openxmlformats.org/drawingml/2006/main">
            <a:off x="8372475" y="1724025"/>
            <a:ext cx="29432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375" b="1">
                <a:solidFill>
                  <a:srgbClr val="8D1530"/>
                </a:solidFill>
                <a:latin typeface="Bitstream Charter"/>
                <a:ea typeface="Bitstream Charter"/>
                <a:cs typeface="Bitstream Charter"/>
              </a:defRPr>
            </a:defPPr>
            <a:lvl1pPr>
              <a:buNone/>
              <a:defRPr sz="3375" b="1">
                <a:solidFill>
                  <a:srgbClr val="8D1530"/>
                </a:solidFill>
                <a:latin typeface="Bitstream Charter"/>
                <a:ea typeface="Bitstream Charter"/>
                <a:cs typeface="Bitstream Charter"/>
              </a:defRPr>
            </a:lvl1pPr>
            <a:lvl2pPr>
              <a:buNone/>
              <a:defRPr sz="3375" b="1">
                <a:solidFill>
                  <a:srgbClr val="8D1530"/>
                </a:solidFill>
                <a:latin typeface="Bitstream Charter"/>
                <a:ea typeface="Bitstream Charter"/>
                <a:cs typeface="Bitstream Charter"/>
              </a:defRPr>
            </a:lvl2pPr>
            <a:lvl3pPr>
              <a:buNone/>
              <a:defRPr sz="3375" b="1">
                <a:solidFill>
                  <a:srgbClr val="8D1530"/>
                </a:solidFill>
                <a:latin typeface="Bitstream Charter"/>
                <a:ea typeface="Bitstream Charter"/>
                <a:cs typeface="Bitstream Charter"/>
              </a:defRPr>
            </a:lvl3pPr>
            <a:lvl4pPr>
              <a:buNone/>
              <a:defRPr sz="3375" b="1">
                <a:solidFill>
                  <a:srgbClr val="8D1530"/>
                </a:solidFill>
                <a:latin typeface="Bitstream Charter"/>
                <a:ea typeface="Bitstream Charter"/>
                <a:cs typeface="Bitstream Charter"/>
              </a:defRPr>
            </a:lvl4pPr>
            <a:lvl5pPr>
              <a:buNone/>
              <a:defRPr sz="3375" b="1">
                <a:solidFill>
                  <a:srgbClr val="8D1530"/>
                </a:solidFill>
                <a:latin typeface="Bitstream Charter"/>
                <a:ea typeface="Bitstream Charter"/>
                <a:cs typeface="Bitstream Charter"/>
              </a:defRPr>
            </a:lvl5pPr>
            <a:lvl6pPr>
              <a:buNone/>
              <a:defRPr sz="3375" b="1">
                <a:solidFill>
                  <a:srgbClr val="8D1530"/>
                </a:solidFill>
                <a:latin typeface="Bitstream Charter"/>
                <a:ea typeface="Bitstream Charter"/>
                <a:cs typeface="Bitstream Charter"/>
              </a:defRPr>
            </a:lvl6pPr>
            <a:lvl7pPr>
              <a:buNone/>
              <a:defRPr sz="3375" b="1">
                <a:solidFill>
                  <a:srgbClr val="8D1530"/>
                </a:solidFill>
                <a:latin typeface="Bitstream Charter"/>
                <a:ea typeface="Bitstream Charter"/>
                <a:cs typeface="Bitstream Charter"/>
              </a:defRPr>
            </a:lvl7pPr>
            <a:lvl8pPr>
              <a:buNone/>
              <a:defRPr sz="3375" b="1">
                <a:solidFill>
                  <a:srgbClr val="8D1530"/>
                </a:solidFill>
                <a:latin typeface="Bitstream Charter"/>
                <a:ea typeface="Bitstream Charter"/>
                <a:cs typeface="Bitstream Charter"/>
              </a:defRPr>
            </a:lvl8pPr>
            <a:lvl9pPr>
              <a:buNone/>
              <a:defRPr sz="3375" b="1">
                <a:solidFill>
                  <a:srgbClr val="8D1530"/>
                </a:solidFill>
                <a:latin typeface="Bitstream Charter"/>
                <a:ea typeface="Bitstream Charter"/>
                <a:cs typeface="Bitstream Charter"/>
              </a:defRPr>
            </a:lvl9pPr>
          </a:lstStyle>
          <a:p xmlns:a="http://schemas.openxmlformats.org/drawingml/2006/main">
            <a:pPr>
              <a:buNone/>
              <a:defRPr sz="3375" b="1">
                <a:solidFill>
                  <a:srgbClr val="8D1530"/>
                </a:solidFill>
                <a:latin typeface="Bitstream Charter"/>
                <a:ea typeface="Bitstream Charter"/>
                <a:cs typeface="Bitstream Charter"/>
              </a:defRPr>
            </a:pPr>
            <a:r>
              <a:rPr sz="3375" b="1">
                <a:solidFill>
                  <a:srgbClr val="8D1530"/>
                </a:solidFill>
                <a:latin typeface="Bitstream Charter"/>
                <a:ea typeface="Bitstream Charter"/>
                <a:cs typeface="Bitstream Charter"/>
              </a:rPr>
              <a:t>OUTLINE</a:t>
            </a:r>
          </a:p>
        </p:txBody>
      </p:sp>
      <p:sp>
        <p:nvSpPr>
          <p:cNvPr id="7" name="outline-Research question">
            <a:extLst xmlns:a="http://schemas.openxmlformats.org/drawingml/2006/main">
              <a:ext uri="{FF2B5EF4-FFF2-40B4-BE49-F238E27FC236}">
                <a16:creationId xmlns:a16="http://schemas.microsoft.com/office/drawing/2014/main" id="{3FF6DEBD-FE84-431B-8C8E-5629DDFDA024}"/>
              </a:ext>
            </a:extLst>
          </p:cNvPr>
          <p:cNvSpPr>
            <a:spLocks xmlns:a="http://schemas.openxmlformats.org/drawingml/2006/main" noGrp="1"/>
          </p:cNvSpPr>
          <p:nvPr/>
        </p:nvSpPr>
        <p:spPr>
          <a:xfrm xmlns:a="http://schemas.openxmlformats.org/drawingml/2006/main">
            <a:off x="8372475" y="2924175"/>
            <a:ext cx="284797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00" b="1">
                <a:solidFill>
                  <a:srgbClr val="A71838"/>
                </a:solidFill>
                <a:latin typeface="Nimbus Sans"/>
                <a:ea typeface="Nimbus Sans"/>
                <a:cs typeface="Nimbus Sans"/>
              </a:defRPr>
            </a:defPPr>
            <a:lvl1pPr>
              <a:buNone/>
              <a:defRPr sz="1800" b="1">
                <a:solidFill>
                  <a:srgbClr val="A71838"/>
                </a:solidFill>
                <a:latin typeface="Nimbus Sans"/>
                <a:ea typeface="Nimbus Sans"/>
                <a:cs typeface="Nimbus Sans"/>
              </a:defRPr>
            </a:lvl1pPr>
            <a:lvl2pPr>
              <a:buNone/>
              <a:defRPr sz="1800" b="1">
                <a:solidFill>
                  <a:srgbClr val="A71838"/>
                </a:solidFill>
                <a:latin typeface="Nimbus Sans"/>
                <a:ea typeface="Nimbus Sans"/>
                <a:cs typeface="Nimbus Sans"/>
              </a:defRPr>
            </a:lvl2pPr>
            <a:lvl3pPr>
              <a:buNone/>
              <a:defRPr sz="1800" b="1">
                <a:solidFill>
                  <a:srgbClr val="A71838"/>
                </a:solidFill>
                <a:latin typeface="Nimbus Sans"/>
                <a:ea typeface="Nimbus Sans"/>
                <a:cs typeface="Nimbus Sans"/>
              </a:defRPr>
            </a:lvl3pPr>
            <a:lvl4pPr>
              <a:buNone/>
              <a:defRPr sz="1800" b="1">
                <a:solidFill>
                  <a:srgbClr val="A71838"/>
                </a:solidFill>
                <a:latin typeface="Nimbus Sans"/>
                <a:ea typeface="Nimbus Sans"/>
                <a:cs typeface="Nimbus Sans"/>
              </a:defRPr>
            </a:lvl4pPr>
            <a:lvl5pPr>
              <a:buNone/>
              <a:defRPr sz="1800" b="1">
                <a:solidFill>
                  <a:srgbClr val="A71838"/>
                </a:solidFill>
                <a:latin typeface="Nimbus Sans"/>
                <a:ea typeface="Nimbus Sans"/>
                <a:cs typeface="Nimbus Sans"/>
              </a:defRPr>
            </a:lvl5pPr>
            <a:lvl6pPr>
              <a:buNone/>
              <a:defRPr sz="1800" b="1">
                <a:solidFill>
                  <a:srgbClr val="A71838"/>
                </a:solidFill>
                <a:latin typeface="Nimbus Sans"/>
                <a:ea typeface="Nimbus Sans"/>
                <a:cs typeface="Nimbus Sans"/>
              </a:defRPr>
            </a:lvl6pPr>
            <a:lvl7pPr>
              <a:buNone/>
              <a:defRPr sz="1800" b="1">
                <a:solidFill>
                  <a:srgbClr val="A71838"/>
                </a:solidFill>
                <a:latin typeface="Nimbus Sans"/>
                <a:ea typeface="Nimbus Sans"/>
                <a:cs typeface="Nimbus Sans"/>
              </a:defRPr>
            </a:lvl7pPr>
            <a:lvl8pPr>
              <a:buNone/>
              <a:defRPr sz="1800" b="1">
                <a:solidFill>
                  <a:srgbClr val="A71838"/>
                </a:solidFill>
                <a:latin typeface="Nimbus Sans"/>
                <a:ea typeface="Nimbus Sans"/>
                <a:cs typeface="Nimbus Sans"/>
              </a:defRPr>
            </a:lvl8pPr>
            <a:lvl9pPr>
              <a:buNone/>
              <a:defRPr sz="1800" b="1">
                <a:solidFill>
                  <a:srgbClr val="A71838"/>
                </a:solidFill>
                <a:latin typeface="Nimbus Sans"/>
                <a:ea typeface="Nimbus Sans"/>
                <a:cs typeface="Nimbus Sans"/>
              </a:defRPr>
            </a:lvl9pPr>
          </a:lstStyle>
          <a:p xmlns:a="http://schemas.openxmlformats.org/drawingml/2006/main">
            <a:pPr>
              <a:buNone/>
              <a:defRPr sz="1800" b="1">
                <a:solidFill>
                  <a:srgbClr val="A71838"/>
                </a:solidFill>
                <a:latin typeface="Nimbus Sans"/>
                <a:ea typeface="Nimbus Sans"/>
                <a:cs typeface="Nimbus Sans"/>
              </a:defRPr>
            </a:pPr>
            <a:r>
              <a:rPr sz="1800" b="1">
                <a:solidFill>
                  <a:srgbClr val="A71838"/>
                </a:solidFill>
                <a:latin typeface="Nimbus Sans"/>
                <a:ea typeface="Nimbus Sans"/>
                <a:cs typeface="Nimbus Sans"/>
              </a:rPr>
              <a:t>Research question</a:t>
            </a:r>
          </a:p>
        </p:txBody>
      </p:sp>
      <p:sp>
        <p:nvSpPr>
          <p:cNvPr id="8" name="outline-Does adding a green-screen video reference help preserve planned storyboard requirements?">
            <a:extLst xmlns:a="http://schemas.openxmlformats.org/drawingml/2006/main">
              <a:ext uri="{FF2B5EF4-FFF2-40B4-BE49-F238E27FC236}">
                <a16:creationId xmlns:a16="http://schemas.microsoft.com/office/drawing/2014/main" id="{18909C73-124B-46A2-9459-8431388EF732}"/>
              </a:ext>
            </a:extLst>
          </p:cNvPr>
          <p:cNvSpPr>
            <a:spLocks xmlns:a="http://schemas.openxmlformats.org/drawingml/2006/main" noGrp="1"/>
          </p:cNvSpPr>
          <p:nvPr/>
        </p:nvSpPr>
        <p:spPr>
          <a:xfrm xmlns:a="http://schemas.openxmlformats.org/drawingml/2006/main">
            <a:off x="8372475" y="3419475"/>
            <a:ext cx="2819400" cy="2171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44383D"/>
                </a:solidFill>
                <a:latin typeface="Nimbus Sans"/>
                <a:ea typeface="Nimbus Sans"/>
                <a:cs typeface="Nimbus Sans"/>
              </a:defRPr>
            </a:defPPr>
            <a:lvl1pPr>
              <a:buNone/>
              <a:defRPr sz="2175" b="0">
                <a:solidFill>
                  <a:srgbClr val="44383D"/>
                </a:solidFill>
                <a:latin typeface="Nimbus Sans"/>
                <a:ea typeface="Nimbus Sans"/>
                <a:cs typeface="Nimbus Sans"/>
              </a:defRPr>
            </a:lvl1pPr>
            <a:lvl2pPr>
              <a:buNone/>
              <a:defRPr sz="2175" b="0">
                <a:solidFill>
                  <a:srgbClr val="44383D"/>
                </a:solidFill>
                <a:latin typeface="Nimbus Sans"/>
                <a:ea typeface="Nimbus Sans"/>
                <a:cs typeface="Nimbus Sans"/>
              </a:defRPr>
            </a:lvl2pPr>
            <a:lvl3pPr>
              <a:buNone/>
              <a:defRPr sz="2175" b="0">
                <a:solidFill>
                  <a:srgbClr val="44383D"/>
                </a:solidFill>
                <a:latin typeface="Nimbus Sans"/>
                <a:ea typeface="Nimbus Sans"/>
                <a:cs typeface="Nimbus Sans"/>
              </a:defRPr>
            </a:lvl3pPr>
            <a:lvl4pPr>
              <a:buNone/>
              <a:defRPr sz="2175" b="0">
                <a:solidFill>
                  <a:srgbClr val="44383D"/>
                </a:solidFill>
                <a:latin typeface="Nimbus Sans"/>
                <a:ea typeface="Nimbus Sans"/>
                <a:cs typeface="Nimbus Sans"/>
              </a:defRPr>
            </a:lvl4pPr>
            <a:lvl5pPr>
              <a:buNone/>
              <a:defRPr sz="2175" b="0">
                <a:solidFill>
                  <a:srgbClr val="44383D"/>
                </a:solidFill>
                <a:latin typeface="Nimbus Sans"/>
                <a:ea typeface="Nimbus Sans"/>
                <a:cs typeface="Nimbus Sans"/>
              </a:defRPr>
            </a:lvl5pPr>
            <a:lvl6pPr>
              <a:buNone/>
              <a:defRPr sz="2175" b="0">
                <a:solidFill>
                  <a:srgbClr val="44383D"/>
                </a:solidFill>
                <a:latin typeface="Nimbus Sans"/>
                <a:ea typeface="Nimbus Sans"/>
                <a:cs typeface="Nimbus Sans"/>
              </a:defRPr>
            </a:lvl6pPr>
            <a:lvl7pPr>
              <a:buNone/>
              <a:defRPr sz="2175" b="0">
                <a:solidFill>
                  <a:srgbClr val="44383D"/>
                </a:solidFill>
                <a:latin typeface="Nimbus Sans"/>
                <a:ea typeface="Nimbus Sans"/>
                <a:cs typeface="Nimbus Sans"/>
              </a:defRPr>
            </a:lvl7pPr>
            <a:lvl8pPr>
              <a:buNone/>
              <a:defRPr sz="2175" b="0">
                <a:solidFill>
                  <a:srgbClr val="44383D"/>
                </a:solidFill>
                <a:latin typeface="Nimbus Sans"/>
                <a:ea typeface="Nimbus Sans"/>
                <a:cs typeface="Nimbus Sans"/>
              </a:defRPr>
            </a:lvl8pPr>
            <a:lvl9pPr>
              <a:buNone/>
              <a:defRPr sz="2175" b="0">
                <a:solidFill>
                  <a:srgbClr val="44383D"/>
                </a:solidFill>
                <a:latin typeface="Nimbus Sans"/>
                <a:ea typeface="Nimbus Sans"/>
                <a:cs typeface="Nimbus Sans"/>
              </a:defRPr>
            </a:lvl9pPr>
          </a:lstStyle>
          <a:p xmlns:a="http://schemas.openxmlformats.org/drawingml/2006/main">
            <a:pPr>
              <a:buNone/>
              <a:defRPr sz="2175" b="0">
                <a:solidFill>
                  <a:srgbClr val="44383D"/>
                </a:solidFill>
                <a:latin typeface="Nimbus Sans"/>
                <a:ea typeface="Nimbus Sans"/>
                <a:cs typeface="Nimbus Sans"/>
              </a:defRPr>
            </a:pPr>
            <a:r>
              <a:rPr sz="2175" b="0">
                <a:solidFill>
                  <a:srgbClr val="44383D"/>
                </a:solidFill>
                <a:latin typeface="Nimbus Sans"/>
                <a:ea typeface="Nimbus Sans"/>
                <a:cs typeface="Nimbus Sans"/>
              </a:rPr>
              <a:t>Does adding a green-screen video reference help preserve planned storyboard requirements?</a:t>
            </a:r>
          </a:p>
        </p:txBody>
      </p:sp>
      <p:sp>
        <p:nvSpPr>
          <p:cNvPr id="9" name="outline-01">
            <a:extLst xmlns:a="http://schemas.openxmlformats.org/drawingml/2006/main">
              <a:ext uri="{FF2B5EF4-FFF2-40B4-BE49-F238E27FC236}">
                <a16:creationId xmlns:a16="http://schemas.microsoft.com/office/drawing/2014/main" id="{017F1F2B-BEB0-42FC-B84B-367CD7B87121}"/>
              </a:ext>
            </a:extLst>
          </p:cNvPr>
          <p:cNvSpPr>
            <a:spLocks xmlns:a="http://schemas.openxmlformats.org/drawingml/2006/main" noGrp="1"/>
          </p:cNvSpPr>
          <p:nvPr/>
        </p:nvSpPr>
        <p:spPr>
          <a:xfrm xmlns:a="http://schemas.openxmlformats.org/drawingml/2006/main">
            <a:off x="609600" y="1457325"/>
            <a:ext cx="857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4200" b="0">
                <a:solidFill>
                  <a:srgbClr val="A71838"/>
                </a:solidFill>
                <a:latin typeface="Bitstream Charter"/>
                <a:ea typeface="Bitstream Charter"/>
                <a:cs typeface="Bitstream Charter"/>
              </a:defRPr>
            </a:defPPr>
            <a:lvl1pPr>
              <a:buNone/>
              <a:defRPr sz="4200" b="0">
                <a:solidFill>
                  <a:srgbClr val="A71838"/>
                </a:solidFill>
                <a:latin typeface="Bitstream Charter"/>
                <a:ea typeface="Bitstream Charter"/>
                <a:cs typeface="Bitstream Charter"/>
              </a:defRPr>
            </a:lvl1pPr>
            <a:lvl2pPr>
              <a:buNone/>
              <a:defRPr sz="4200" b="0">
                <a:solidFill>
                  <a:srgbClr val="A71838"/>
                </a:solidFill>
                <a:latin typeface="Bitstream Charter"/>
                <a:ea typeface="Bitstream Charter"/>
                <a:cs typeface="Bitstream Charter"/>
              </a:defRPr>
            </a:lvl2pPr>
            <a:lvl3pPr>
              <a:buNone/>
              <a:defRPr sz="4200" b="0">
                <a:solidFill>
                  <a:srgbClr val="A71838"/>
                </a:solidFill>
                <a:latin typeface="Bitstream Charter"/>
                <a:ea typeface="Bitstream Charter"/>
                <a:cs typeface="Bitstream Charter"/>
              </a:defRPr>
            </a:lvl3pPr>
            <a:lvl4pPr>
              <a:buNone/>
              <a:defRPr sz="4200" b="0">
                <a:solidFill>
                  <a:srgbClr val="A71838"/>
                </a:solidFill>
                <a:latin typeface="Bitstream Charter"/>
                <a:ea typeface="Bitstream Charter"/>
                <a:cs typeface="Bitstream Charter"/>
              </a:defRPr>
            </a:lvl4pPr>
            <a:lvl5pPr>
              <a:buNone/>
              <a:defRPr sz="4200" b="0">
                <a:solidFill>
                  <a:srgbClr val="A71838"/>
                </a:solidFill>
                <a:latin typeface="Bitstream Charter"/>
                <a:ea typeface="Bitstream Charter"/>
                <a:cs typeface="Bitstream Charter"/>
              </a:defRPr>
            </a:lvl5pPr>
            <a:lvl6pPr>
              <a:buNone/>
              <a:defRPr sz="4200" b="0">
                <a:solidFill>
                  <a:srgbClr val="A71838"/>
                </a:solidFill>
                <a:latin typeface="Bitstream Charter"/>
                <a:ea typeface="Bitstream Charter"/>
                <a:cs typeface="Bitstream Charter"/>
              </a:defRPr>
            </a:lvl6pPr>
            <a:lvl7pPr>
              <a:buNone/>
              <a:defRPr sz="4200" b="0">
                <a:solidFill>
                  <a:srgbClr val="A71838"/>
                </a:solidFill>
                <a:latin typeface="Bitstream Charter"/>
                <a:ea typeface="Bitstream Charter"/>
                <a:cs typeface="Bitstream Charter"/>
              </a:defRPr>
            </a:lvl7pPr>
            <a:lvl8pPr>
              <a:buNone/>
              <a:defRPr sz="4200" b="0">
                <a:solidFill>
                  <a:srgbClr val="A71838"/>
                </a:solidFill>
                <a:latin typeface="Bitstream Charter"/>
                <a:ea typeface="Bitstream Charter"/>
                <a:cs typeface="Bitstream Charter"/>
              </a:defRPr>
            </a:lvl8pPr>
            <a:lvl9pPr>
              <a:buNone/>
              <a:defRPr sz="4200" b="0">
                <a:solidFill>
                  <a:srgbClr val="A71838"/>
                </a:solidFill>
                <a:latin typeface="Bitstream Charter"/>
                <a:ea typeface="Bitstream Charter"/>
                <a:cs typeface="Bitstream Charter"/>
              </a:defRPr>
            </a:lvl9pPr>
          </a:lstStyle>
          <a:p xmlns:a="http://schemas.openxmlformats.org/drawingml/2006/main">
            <a:pPr>
              <a:buNone/>
              <a:defRPr sz="4200" b="0">
                <a:solidFill>
                  <a:srgbClr val="A71838"/>
                </a:solidFill>
                <a:latin typeface="Bitstream Charter"/>
                <a:ea typeface="Bitstream Charter"/>
                <a:cs typeface="Bitstream Charter"/>
              </a:defRPr>
            </a:pPr>
            <a:r>
              <a:rPr sz="4200" b="0">
                <a:solidFill>
                  <a:srgbClr val="A71838"/>
                </a:solidFill>
                <a:latin typeface="Bitstream Charter"/>
                <a:ea typeface="Bitstream Charter"/>
                <a:cs typeface="Bitstream Charter"/>
              </a:rPr>
              <a:t>01</a:t>
            </a:r>
          </a:p>
        </p:txBody>
      </p:sp>
      <p:sp>
        <p:nvSpPr>
          <p:cNvPr id="10" name="outline-Research Motivation">
            <a:extLst xmlns:a="http://schemas.openxmlformats.org/drawingml/2006/main">
              <a:ext uri="{FF2B5EF4-FFF2-40B4-BE49-F238E27FC236}">
                <a16:creationId xmlns:a16="http://schemas.microsoft.com/office/drawing/2014/main" id="{D9087FD3-1AEC-4F9D-BF99-C369834B5990}"/>
              </a:ext>
            </a:extLst>
          </p:cNvPr>
          <p:cNvSpPr>
            <a:spLocks xmlns:a="http://schemas.openxmlformats.org/drawingml/2006/main" noGrp="1"/>
          </p:cNvSpPr>
          <p:nvPr/>
        </p:nvSpPr>
        <p:spPr>
          <a:xfrm xmlns:a="http://schemas.openxmlformats.org/drawingml/2006/main">
            <a:off x="1714500" y="1504950"/>
            <a:ext cx="60007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1">
                <a:solidFill>
                  <a:srgbClr val="A71838"/>
                </a:solidFill>
                <a:latin typeface="Bitstream Charter"/>
                <a:ea typeface="Bitstream Charter"/>
                <a:cs typeface="Bitstream Charter"/>
              </a:defRPr>
            </a:defPPr>
            <a:lvl1pPr>
              <a:buNone/>
              <a:defRPr sz="2175" b="1">
                <a:solidFill>
                  <a:srgbClr val="A71838"/>
                </a:solidFill>
                <a:latin typeface="Bitstream Charter"/>
                <a:ea typeface="Bitstream Charter"/>
                <a:cs typeface="Bitstream Charter"/>
              </a:defRPr>
            </a:lvl1pPr>
            <a:lvl2pPr>
              <a:buNone/>
              <a:defRPr sz="2175" b="1">
                <a:solidFill>
                  <a:srgbClr val="A71838"/>
                </a:solidFill>
                <a:latin typeface="Bitstream Charter"/>
                <a:ea typeface="Bitstream Charter"/>
                <a:cs typeface="Bitstream Charter"/>
              </a:defRPr>
            </a:lvl2pPr>
            <a:lvl3pPr>
              <a:buNone/>
              <a:defRPr sz="2175" b="1">
                <a:solidFill>
                  <a:srgbClr val="A71838"/>
                </a:solidFill>
                <a:latin typeface="Bitstream Charter"/>
                <a:ea typeface="Bitstream Charter"/>
                <a:cs typeface="Bitstream Charter"/>
              </a:defRPr>
            </a:lvl3pPr>
            <a:lvl4pPr>
              <a:buNone/>
              <a:defRPr sz="2175" b="1">
                <a:solidFill>
                  <a:srgbClr val="A71838"/>
                </a:solidFill>
                <a:latin typeface="Bitstream Charter"/>
                <a:ea typeface="Bitstream Charter"/>
                <a:cs typeface="Bitstream Charter"/>
              </a:defRPr>
            </a:lvl4pPr>
            <a:lvl5pPr>
              <a:buNone/>
              <a:defRPr sz="2175" b="1">
                <a:solidFill>
                  <a:srgbClr val="A71838"/>
                </a:solidFill>
                <a:latin typeface="Bitstream Charter"/>
                <a:ea typeface="Bitstream Charter"/>
                <a:cs typeface="Bitstream Charter"/>
              </a:defRPr>
            </a:lvl5pPr>
            <a:lvl6pPr>
              <a:buNone/>
              <a:defRPr sz="2175" b="1">
                <a:solidFill>
                  <a:srgbClr val="A71838"/>
                </a:solidFill>
                <a:latin typeface="Bitstream Charter"/>
                <a:ea typeface="Bitstream Charter"/>
                <a:cs typeface="Bitstream Charter"/>
              </a:defRPr>
            </a:lvl6pPr>
            <a:lvl7pPr>
              <a:buNone/>
              <a:defRPr sz="2175" b="1">
                <a:solidFill>
                  <a:srgbClr val="A71838"/>
                </a:solidFill>
                <a:latin typeface="Bitstream Charter"/>
                <a:ea typeface="Bitstream Charter"/>
                <a:cs typeface="Bitstream Charter"/>
              </a:defRPr>
            </a:lvl7pPr>
            <a:lvl8pPr>
              <a:buNone/>
              <a:defRPr sz="2175" b="1">
                <a:solidFill>
                  <a:srgbClr val="A71838"/>
                </a:solidFill>
                <a:latin typeface="Bitstream Charter"/>
                <a:ea typeface="Bitstream Charter"/>
                <a:cs typeface="Bitstream Charter"/>
              </a:defRPr>
            </a:lvl8pPr>
            <a:lvl9pPr>
              <a:buNone/>
              <a:defRPr sz="2175" b="1">
                <a:solidFill>
                  <a:srgbClr val="A71838"/>
                </a:solidFill>
                <a:latin typeface="Bitstream Charter"/>
                <a:ea typeface="Bitstream Charter"/>
                <a:cs typeface="Bitstream Charter"/>
              </a:defRPr>
            </a:lvl9pPr>
          </a:lstStyle>
          <a:p xmlns:a="http://schemas.openxmlformats.org/drawingml/2006/main">
            <a:pPr>
              <a:buNone/>
              <a:defRPr sz="2175" b="1">
                <a:solidFill>
                  <a:srgbClr val="A71838"/>
                </a:solidFill>
                <a:latin typeface="Bitstream Charter"/>
                <a:ea typeface="Bitstream Charter"/>
                <a:cs typeface="Bitstream Charter"/>
              </a:defRPr>
            </a:pPr>
            <a:r>
              <a:rPr sz="2175" b="1">
                <a:solidFill>
                  <a:srgbClr val="A71838"/>
                </a:solidFill>
                <a:latin typeface="Bitstream Charter"/>
                <a:ea typeface="Bitstream Charter"/>
                <a:cs typeface="Bitstream Charter"/>
              </a:rPr>
              <a:t>Research Motivation</a:t>
            </a:r>
          </a:p>
        </p:txBody>
      </p:sp>
      <p:sp>
        <p:nvSpPr>
          <p:cNvPr id="11" name="outline-Storyboard requirements and research question">
            <a:extLst xmlns:a="http://schemas.openxmlformats.org/drawingml/2006/main">
              <a:ext uri="{FF2B5EF4-FFF2-40B4-BE49-F238E27FC236}">
                <a16:creationId xmlns:a16="http://schemas.microsoft.com/office/drawing/2014/main" id="{BCD5A001-9409-4AEB-B42A-B6F9C7C05306}"/>
              </a:ext>
            </a:extLst>
          </p:cNvPr>
          <p:cNvSpPr>
            <a:spLocks xmlns:a="http://schemas.openxmlformats.org/drawingml/2006/main" noGrp="1"/>
          </p:cNvSpPr>
          <p:nvPr/>
        </p:nvSpPr>
        <p:spPr>
          <a:xfrm xmlns:a="http://schemas.openxmlformats.org/drawingml/2006/main">
            <a:off x="1714500" y="1924050"/>
            <a:ext cx="6000750" cy="352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650" b="0">
                <a:solidFill>
                  <a:srgbClr val="59616B"/>
                </a:solidFill>
                <a:latin typeface="Nimbus Sans"/>
                <a:ea typeface="Nimbus Sans"/>
                <a:cs typeface="Nimbus Sans"/>
              </a:defRPr>
            </a:defPPr>
            <a:lvl1pPr>
              <a:buNone/>
              <a:defRPr sz="1650" b="0">
                <a:solidFill>
                  <a:srgbClr val="59616B"/>
                </a:solidFill>
                <a:latin typeface="Nimbus Sans"/>
                <a:ea typeface="Nimbus Sans"/>
                <a:cs typeface="Nimbus Sans"/>
              </a:defRPr>
            </a:lvl1pPr>
            <a:lvl2pPr>
              <a:buNone/>
              <a:defRPr sz="1650" b="0">
                <a:solidFill>
                  <a:srgbClr val="59616B"/>
                </a:solidFill>
                <a:latin typeface="Nimbus Sans"/>
                <a:ea typeface="Nimbus Sans"/>
                <a:cs typeface="Nimbus Sans"/>
              </a:defRPr>
            </a:lvl2pPr>
            <a:lvl3pPr>
              <a:buNone/>
              <a:defRPr sz="1650" b="0">
                <a:solidFill>
                  <a:srgbClr val="59616B"/>
                </a:solidFill>
                <a:latin typeface="Nimbus Sans"/>
                <a:ea typeface="Nimbus Sans"/>
                <a:cs typeface="Nimbus Sans"/>
              </a:defRPr>
            </a:lvl3pPr>
            <a:lvl4pPr>
              <a:buNone/>
              <a:defRPr sz="1650" b="0">
                <a:solidFill>
                  <a:srgbClr val="59616B"/>
                </a:solidFill>
                <a:latin typeface="Nimbus Sans"/>
                <a:ea typeface="Nimbus Sans"/>
                <a:cs typeface="Nimbus Sans"/>
              </a:defRPr>
            </a:lvl4pPr>
            <a:lvl5pPr>
              <a:buNone/>
              <a:defRPr sz="1650" b="0">
                <a:solidFill>
                  <a:srgbClr val="59616B"/>
                </a:solidFill>
                <a:latin typeface="Nimbus Sans"/>
                <a:ea typeface="Nimbus Sans"/>
                <a:cs typeface="Nimbus Sans"/>
              </a:defRPr>
            </a:lvl5pPr>
            <a:lvl6pPr>
              <a:buNone/>
              <a:defRPr sz="1650" b="0">
                <a:solidFill>
                  <a:srgbClr val="59616B"/>
                </a:solidFill>
                <a:latin typeface="Nimbus Sans"/>
                <a:ea typeface="Nimbus Sans"/>
                <a:cs typeface="Nimbus Sans"/>
              </a:defRPr>
            </a:lvl6pPr>
            <a:lvl7pPr>
              <a:buNone/>
              <a:defRPr sz="1650" b="0">
                <a:solidFill>
                  <a:srgbClr val="59616B"/>
                </a:solidFill>
                <a:latin typeface="Nimbus Sans"/>
                <a:ea typeface="Nimbus Sans"/>
                <a:cs typeface="Nimbus Sans"/>
              </a:defRPr>
            </a:lvl7pPr>
            <a:lvl8pPr>
              <a:buNone/>
              <a:defRPr sz="1650" b="0">
                <a:solidFill>
                  <a:srgbClr val="59616B"/>
                </a:solidFill>
                <a:latin typeface="Nimbus Sans"/>
                <a:ea typeface="Nimbus Sans"/>
                <a:cs typeface="Nimbus Sans"/>
              </a:defRPr>
            </a:lvl8pPr>
            <a:lvl9pPr>
              <a:buNone/>
              <a:defRPr sz="1650" b="0">
                <a:solidFill>
                  <a:srgbClr val="59616B"/>
                </a:solidFill>
                <a:latin typeface="Nimbus Sans"/>
                <a:ea typeface="Nimbus Sans"/>
                <a:cs typeface="Nimbus Sans"/>
              </a:defRPr>
            </a:lvl9pPr>
          </a:lstStyle>
          <a:p xmlns:a="http://schemas.openxmlformats.org/drawingml/2006/main">
            <a:pPr>
              <a:buNone/>
              <a:defRPr sz="1650" b="0">
                <a:solidFill>
                  <a:srgbClr val="59616B"/>
                </a:solidFill>
                <a:latin typeface="Nimbus Sans"/>
                <a:ea typeface="Nimbus Sans"/>
                <a:cs typeface="Nimbus Sans"/>
              </a:defRPr>
            </a:pPr>
            <a:r>
              <a:rPr sz="1650" b="0">
                <a:solidFill>
                  <a:srgbClr val="59616B"/>
                </a:solidFill>
                <a:latin typeface="Nimbus Sans"/>
                <a:ea typeface="Nimbus Sans"/>
                <a:cs typeface="Nimbus Sans"/>
              </a:rPr>
              <a:t>Storyboard requirements and research question</a:t>
            </a:r>
          </a:p>
        </p:txBody>
      </p:sp>
      <p:sp>
        <p:nvSpPr>
          <p:cNvPr id="12" name="">
            <a:extLst xmlns:a="http://schemas.openxmlformats.org/drawingml/2006/main">
              <a:ext uri="{FF2B5EF4-FFF2-40B4-BE49-F238E27FC236}">
                <a16:creationId xmlns:a16="http://schemas.microsoft.com/office/drawing/2014/main" id="{87405714-11E4-4497-BDC3-BE88ECCF1D4F}"/>
              </a:ext>
            </a:extLst>
          </p:cNvPr>
          <p:cNvSpPr>
            <a:spLocks xmlns:a="http://schemas.openxmlformats.org/drawingml/2006/main" noGrp="1"/>
          </p:cNvSpPr>
          <p:nvPr/>
        </p:nvSpPr>
        <p:spPr>
          <a:xfrm xmlns:a="http://schemas.openxmlformats.org/drawingml/2006/main">
            <a:off x="609600" y="2286000"/>
            <a:ext cx="6943725" cy="9525"/>
          </a:xfrm>
          <a:prstGeom xmlns:a="http://schemas.openxmlformats.org/drawingml/2006/main" prst="rect">
            <a:avLst/>
          </a:prstGeom>
          <a:solidFill xmlns:a="http://schemas.openxmlformats.org/drawingml/2006/main">
            <a:srgbClr val="D8BDC5"/>
          </a:solidFill>
          <a:ln xmlns:a="http://schemas.openxmlformats.org/drawingml/2006/main" w="0">
            <a:noFill/>
            <a:prstDash val="solid"/>
          </a:ln>
        </p:spPr>
      </p:sp>
      <p:sp>
        <p:nvSpPr>
          <p:cNvPr id="13" name="outline-02">
            <a:extLst xmlns:a="http://schemas.openxmlformats.org/drawingml/2006/main">
              <a:ext uri="{FF2B5EF4-FFF2-40B4-BE49-F238E27FC236}">
                <a16:creationId xmlns:a16="http://schemas.microsoft.com/office/drawing/2014/main" id="{A63427D8-91BA-41E5-9E3B-57B0E3B71A62}"/>
              </a:ext>
            </a:extLst>
          </p:cNvPr>
          <p:cNvSpPr>
            <a:spLocks xmlns:a="http://schemas.openxmlformats.org/drawingml/2006/main" noGrp="1"/>
          </p:cNvSpPr>
          <p:nvPr/>
        </p:nvSpPr>
        <p:spPr>
          <a:xfrm xmlns:a="http://schemas.openxmlformats.org/drawingml/2006/main">
            <a:off x="609600" y="2371725"/>
            <a:ext cx="857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4200" b="0">
                <a:solidFill>
                  <a:srgbClr val="D9A4B1"/>
                </a:solidFill>
                <a:latin typeface="Bitstream Charter"/>
                <a:ea typeface="Bitstream Charter"/>
                <a:cs typeface="Bitstream Charter"/>
              </a:defRPr>
            </a:defPPr>
            <a:lvl1pPr>
              <a:buNone/>
              <a:defRPr sz="4200" b="0">
                <a:solidFill>
                  <a:srgbClr val="D9A4B1"/>
                </a:solidFill>
                <a:latin typeface="Bitstream Charter"/>
                <a:ea typeface="Bitstream Charter"/>
                <a:cs typeface="Bitstream Charter"/>
              </a:defRPr>
            </a:lvl1pPr>
            <a:lvl2pPr>
              <a:buNone/>
              <a:defRPr sz="4200" b="0">
                <a:solidFill>
                  <a:srgbClr val="D9A4B1"/>
                </a:solidFill>
                <a:latin typeface="Bitstream Charter"/>
                <a:ea typeface="Bitstream Charter"/>
                <a:cs typeface="Bitstream Charter"/>
              </a:defRPr>
            </a:lvl2pPr>
            <a:lvl3pPr>
              <a:buNone/>
              <a:defRPr sz="4200" b="0">
                <a:solidFill>
                  <a:srgbClr val="D9A4B1"/>
                </a:solidFill>
                <a:latin typeface="Bitstream Charter"/>
                <a:ea typeface="Bitstream Charter"/>
                <a:cs typeface="Bitstream Charter"/>
              </a:defRPr>
            </a:lvl3pPr>
            <a:lvl4pPr>
              <a:buNone/>
              <a:defRPr sz="4200" b="0">
                <a:solidFill>
                  <a:srgbClr val="D9A4B1"/>
                </a:solidFill>
                <a:latin typeface="Bitstream Charter"/>
                <a:ea typeface="Bitstream Charter"/>
                <a:cs typeface="Bitstream Charter"/>
              </a:defRPr>
            </a:lvl4pPr>
            <a:lvl5pPr>
              <a:buNone/>
              <a:defRPr sz="4200" b="0">
                <a:solidFill>
                  <a:srgbClr val="D9A4B1"/>
                </a:solidFill>
                <a:latin typeface="Bitstream Charter"/>
                <a:ea typeface="Bitstream Charter"/>
                <a:cs typeface="Bitstream Charter"/>
              </a:defRPr>
            </a:lvl5pPr>
            <a:lvl6pPr>
              <a:buNone/>
              <a:defRPr sz="4200" b="0">
                <a:solidFill>
                  <a:srgbClr val="D9A4B1"/>
                </a:solidFill>
                <a:latin typeface="Bitstream Charter"/>
                <a:ea typeface="Bitstream Charter"/>
                <a:cs typeface="Bitstream Charter"/>
              </a:defRPr>
            </a:lvl6pPr>
            <a:lvl7pPr>
              <a:buNone/>
              <a:defRPr sz="4200" b="0">
                <a:solidFill>
                  <a:srgbClr val="D9A4B1"/>
                </a:solidFill>
                <a:latin typeface="Bitstream Charter"/>
                <a:ea typeface="Bitstream Charter"/>
                <a:cs typeface="Bitstream Charter"/>
              </a:defRPr>
            </a:lvl7pPr>
            <a:lvl8pPr>
              <a:buNone/>
              <a:defRPr sz="4200" b="0">
                <a:solidFill>
                  <a:srgbClr val="D9A4B1"/>
                </a:solidFill>
                <a:latin typeface="Bitstream Charter"/>
                <a:ea typeface="Bitstream Charter"/>
                <a:cs typeface="Bitstream Charter"/>
              </a:defRPr>
            </a:lvl8pPr>
            <a:lvl9pPr>
              <a:buNone/>
              <a:defRPr sz="4200" b="0">
                <a:solidFill>
                  <a:srgbClr val="D9A4B1"/>
                </a:solidFill>
                <a:latin typeface="Bitstream Charter"/>
                <a:ea typeface="Bitstream Charter"/>
                <a:cs typeface="Bitstream Charter"/>
              </a:defRPr>
            </a:lvl9pPr>
          </a:lstStyle>
          <a:p xmlns:a="http://schemas.openxmlformats.org/drawingml/2006/main">
            <a:pPr>
              <a:buNone/>
              <a:defRPr sz="4200" b="0">
                <a:solidFill>
                  <a:srgbClr val="D9A4B1"/>
                </a:solidFill>
                <a:latin typeface="Bitstream Charter"/>
                <a:ea typeface="Bitstream Charter"/>
                <a:cs typeface="Bitstream Charter"/>
              </a:defRPr>
            </a:pPr>
            <a:r>
              <a:rPr sz="4200" b="0">
                <a:solidFill>
                  <a:srgbClr val="D9A4B1"/>
                </a:solidFill>
                <a:latin typeface="Bitstream Charter"/>
                <a:ea typeface="Bitstream Charter"/>
                <a:cs typeface="Bitstream Charter"/>
              </a:rPr>
              <a:t>02</a:t>
            </a:r>
          </a:p>
        </p:txBody>
      </p:sp>
      <p:sp>
        <p:nvSpPr>
          <p:cNvPr id="14" name="outline-Research Design">
            <a:extLst xmlns:a="http://schemas.openxmlformats.org/drawingml/2006/main">
              <a:ext uri="{FF2B5EF4-FFF2-40B4-BE49-F238E27FC236}">
                <a16:creationId xmlns:a16="http://schemas.microsoft.com/office/drawing/2014/main" id="{6B4E8E48-295C-4931-91C5-60258B5E999D}"/>
              </a:ext>
            </a:extLst>
          </p:cNvPr>
          <p:cNvSpPr>
            <a:spLocks xmlns:a="http://schemas.openxmlformats.org/drawingml/2006/main" noGrp="1"/>
          </p:cNvSpPr>
          <p:nvPr/>
        </p:nvSpPr>
        <p:spPr>
          <a:xfrm xmlns:a="http://schemas.openxmlformats.org/drawingml/2006/main">
            <a:off x="1714500" y="2419350"/>
            <a:ext cx="60007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1">
                <a:solidFill>
                  <a:srgbClr val="A71838"/>
                </a:solidFill>
                <a:latin typeface="Bitstream Charter"/>
                <a:ea typeface="Bitstream Charter"/>
                <a:cs typeface="Bitstream Charter"/>
              </a:defRPr>
            </a:defPPr>
            <a:lvl1pPr>
              <a:buNone/>
              <a:defRPr sz="2175" b="1">
                <a:solidFill>
                  <a:srgbClr val="A71838"/>
                </a:solidFill>
                <a:latin typeface="Bitstream Charter"/>
                <a:ea typeface="Bitstream Charter"/>
                <a:cs typeface="Bitstream Charter"/>
              </a:defRPr>
            </a:lvl1pPr>
            <a:lvl2pPr>
              <a:buNone/>
              <a:defRPr sz="2175" b="1">
                <a:solidFill>
                  <a:srgbClr val="A71838"/>
                </a:solidFill>
                <a:latin typeface="Bitstream Charter"/>
                <a:ea typeface="Bitstream Charter"/>
                <a:cs typeface="Bitstream Charter"/>
              </a:defRPr>
            </a:lvl2pPr>
            <a:lvl3pPr>
              <a:buNone/>
              <a:defRPr sz="2175" b="1">
                <a:solidFill>
                  <a:srgbClr val="A71838"/>
                </a:solidFill>
                <a:latin typeface="Bitstream Charter"/>
                <a:ea typeface="Bitstream Charter"/>
                <a:cs typeface="Bitstream Charter"/>
              </a:defRPr>
            </a:lvl3pPr>
            <a:lvl4pPr>
              <a:buNone/>
              <a:defRPr sz="2175" b="1">
                <a:solidFill>
                  <a:srgbClr val="A71838"/>
                </a:solidFill>
                <a:latin typeface="Bitstream Charter"/>
                <a:ea typeface="Bitstream Charter"/>
                <a:cs typeface="Bitstream Charter"/>
              </a:defRPr>
            </a:lvl4pPr>
            <a:lvl5pPr>
              <a:buNone/>
              <a:defRPr sz="2175" b="1">
                <a:solidFill>
                  <a:srgbClr val="A71838"/>
                </a:solidFill>
                <a:latin typeface="Bitstream Charter"/>
                <a:ea typeface="Bitstream Charter"/>
                <a:cs typeface="Bitstream Charter"/>
              </a:defRPr>
            </a:lvl5pPr>
            <a:lvl6pPr>
              <a:buNone/>
              <a:defRPr sz="2175" b="1">
                <a:solidFill>
                  <a:srgbClr val="A71838"/>
                </a:solidFill>
                <a:latin typeface="Bitstream Charter"/>
                <a:ea typeface="Bitstream Charter"/>
                <a:cs typeface="Bitstream Charter"/>
              </a:defRPr>
            </a:lvl6pPr>
            <a:lvl7pPr>
              <a:buNone/>
              <a:defRPr sz="2175" b="1">
                <a:solidFill>
                  <a:srgbClr val="A71838"/>
                </a:solidFill>
                <a:latin typeface="Bitstream Charter"/>
                <a:ea typeface="Bitstream Charter"/>
                <a:cs typeface="Bitstream Charter"/>
              </a:defRPr>
            </a:lvl7pPr>
            <a:lvl8pPr>
              <a:buNone/>
              <a:defRPr sz="2175" b="1">
                <a:solidFill>
                  <a:srgbClr val="A71838"/>
                </a:solidFill>
                <a:latin typeface="Bitstream Charter"/>
                <a:ea typeface="Bitstream Charter"/>
                <a:cs typeface="Bitstream Charter"/>
              </a:defRPr>
            </a:lvl8pPr>
            <a:lvl9pPr>
              <a:buNone/>
              <a:defRPr sz="2175" b="1">
                <a:solidFill>
                  <a:srgbClr val="A71838"/>
                </a:solidFill>
                <a:latin typeface="Bitstream Charter"/>
                <a:ea typeface="Bitstream Charter"/>
                <a:cs typeface="Bitstream Charter"/>
              </a:defRPr>
            </a:lvl9pPr>
          </a:lstStyle>
          <a:p xmlns:a="http://schemas.openxmlformats.org/drawingml/2006/main">
            <a:pPr>
              <a:buNone/>
              <a:defRPr sz="2175" b="1">
                <a:solidFill>
                  <a:srgbClr val="A71838"/>
                </a:solidFill>
                <a:latin typeface="Bitstream Charter"/>
                <a:ea typeface="Bitstream Charter"/>
                <a:cs typeface="Bitstream Charter"/>
              </a:defRPr>
            </a:pPr>
            <a:r>
              <a:rPr sz="2175" b="1">
                <a:solidFill>
                  <a:srgbClr val="A71838"/>
                </a:solidFill>
                <a:latin typeface="Bitstream Charter"/>
                <a:ea typeface="Bitstream Charter"/>
                <a:cs typeface="Bitstream Charter"/>
              </a:rPr>
              <a:t>Research Design</a:t>
            </a:r>
          </a:p>
        </p:txBody>
      </p:sp>
      <p:sp>
        <p:nvSpPr>
          <p:cNvPr id="15" name="outline-Production material, inputs and assessment">
            <a:extLst xmlns:a="http://schemas.openxmlformats.org/drawingml/2006/main">
              <a:ext uri="{FF2B5EF4-FFF2-40B4-BE49-F238E27FC236}">
                <a16:creationId xmlns:a16="http://schemas.microsoft.com/office/drawing/2014/main" id="{77EA41EC-C1E3-4480-B353-9F8E59C1D641}"/>
              </a:ext>
            </a:extLst>
          </p:cNvPr>
          <p:cNvSpPr>
            <a:spLocks xmlns:a="http://schemas.openxmlformats.org/drawingml/2006/main" noGrp="1"/>
          </p:cNvSpPr>
          <p:nvPr/>
        </p:nvSpPr>
        <p:spPr>
          <a:xfrm xmlns:a="http://schemas.openxmlformats.org/drawingml/2006/main">
            <a:off x="1714500" y="2838450"/>
            <a:ext cx="6000750" cy="352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650" b="0">
                <a:solidFill>
                  <a:srgbClr val="59616B"/>
                </a:solidFill>
                <a:latin typeface="Nimbus Sans"/>
                <a:ea typeface="Nimbus Sans"/>
                <a:cs typeface="Nimbus Sans"/>
              </a:defRPr>
            </a:defPPr>
            <a:lvl1pPr>
              <a:buNone/>
              <a:defRPr sz="1650" b="0">
                <a:solidFill>
                  <a:srgbClr val="59616B"/>
                </a:solidFill>
                <a:latin typeface="Nimbus Sans"/>
                <a:ea typeface="Nimbus Sans"/>
                <a:cs typeface="Nimbus Sans"/>
              </a:defRPr>
            </a:lvl1pPr>
            <a:lvl2pPr>
              <a:buNone/>
              <a:defRPr sz="1650" b="0">
                <a:solidFill>
                  <a:srgbClr val="59616B"/>
                </a:solidFill>
                <a:latin typeface="Nimbus Sans"/>
                <a:ea typeface="Nimbus Sans"/>
                <a:cs typeface="Nimbus Sans"/>
              </a:defRPr>
            </a:lvl2pPr>
            <a:lvl3pPr>
              <a:buNone/>
              <a:defRPr sz="1650" b="0">
                <a:solidFill>
                  <a:srgbClr val="59616B"/>
                </a:solidFill>
                <a:latin typeface="Nimbus Sans"/>
                <a:ea typeface="Nimbus Sans"/>
                <a:cs typeface="Nimbus Sans"/>
              </a:defRPr>
            </a:lvl3pPr>
            <a:lvl4pPr>
              <a:buNone/>
              <a:defRPr sz="1650" b="0">
                <a:solidFill>
                  <a:srgbClr val="59616B"/>
                </a:solidFill>
                <a:latin typeface="Nimbus Sans"/>
                <a:ea typeface="Nimbus Sans"/>
                <a:cs typeface="Nimbus Sans"/>
              </a:defRPr>
            </a:lvl4pPr>
            <a:lvl5pPr>
              <a:buNone/>
              <a:defRPr sz="1650" b="0">
                <a:solidFill>
                  <a:srgbClr val="59616B"/>
                </a:solidFill>
                <a:latin typeface="Nimbus Sans"/>
                <a:ea typeface="Nimbus Sans"/>
                <a:cs typeface="Nimbus Sans"/>
              </a:defRPr>
            </a:lvl5pPr>
            <a:lvl6pPr>
              <a:buNone/>
              <a:defRPr sz="1650" b="0">
                <a:solidFill>
                  <a:srgbClr val="59616B"/>
                </a:solidFill>
                <a:latin typeface="Nimbus Sans"/>
                <a:ea typeface="Nimbus Sans"/>
                <a:cs typeface="Nimbus Sans"/>
              </a:defRPr>
            </a:lvl6pPr>
            <a:lvl7pPr>
              <a:buNone/>
              <a:defRPr sz="1650" b="0">
                <a:solidFill>
                  <a:srgbClr val="59616B"/>
                </a:solidFill>
                <a:latin typeface="Nimbus Sans"/>
                <a:ea typeface="Nimbus Sans"/>
                <a:cs typeface="Nimbus Sans"/>
              </a:defRPr>
            </a:lvl7pPr>
            <a:lvl8pPr>
              <a:buNone/>
              <a:defRPr sz="1650" b="0">
                <a:solidFill>
                  <a:srgbClr val="59616B"/>
                </a:solidFill>
                <a:latin typeface="Nimbus Sans"/>
                <a:ea typeface="Nimbus Sans"/>
                <a:cs typeface="Nimbus Sans"/>
              </a:defRPr>
            </a:lvl8pPr>
            <a:lvl9pPr>
              <a:buNone/>
              <a:defRPr sz="1650" b="0">
                <a:solidFill>
                  <a:srgbClr val="59616B"/>
                </a:solidFill>
                <a:latin typeface="Nimbus Sans"/>
                <a:ea typeface="Nimbus Sans"/>
                <a:cs typeface="Nimbus Sans"/>
              </a:defRPr>
            </a:lvl9pPr>
          </a:lstStyle>
          <a:p xmlns:a="http://schemas.openxmlformats.org/drawingml/2006/main">
            <a:pPr>
              <a:buNone/>
              <a:defRPr sz="1650" b="0">
                <a:solidFill>
                  <a:srgbClr val="59616B"/>
                </a:solidFill>
                <a:latin typeface="Nimbus Sans"/>
                <a:ea typeface="Nimbus Sans"/>
                <a:cs typeface="Nimbus Sans"/>
              </a:defRPr>
            </a:pPr>
            <a:r>
              <a:rPr sz="1650" b="0">
                <a:solidFill>
                  <a:srgbClr val="59616B"/>
                </a:solidFill>
                <a:latin typeface="Nimbus Sans"/>
                <a:ea typeface="Nimbus Sans"/>
                <a:cs typeface="Nimbus Sans"/>
              </a:rPr>
              <a:t>Production material, inputs and assessment</a:t>
            </a:r>
          </a:p>
        </p:txBody>
      </p:sp>
      <p:sp>
        <p:nvSpPr>
          <p:cNvPr id="16" name="">
            <a:extLst xmlns:a="http://schemas.openxmlformats.org/drawingml/2006/main">
              <a:ext uri="{FF2B5EF4-FFF2-40B4-BE49-F238E27FC236}">
                <a16:creationId xmlns:a16="http://schemas.microsoft.com/office/drawing/2014/main" id="{8AB6AE38-63BC-4EFC-85DF-691126C6C57D}"/>
              </a:ext>
            </a:extLst>
          </p:cNvPr>
          <p:cNvSpPr>
            <a:spLocks xmlns:a="http://schemas.openxmlformats.org/drawingml/2006/main" noGrp="1"/>
          </p:cNvSpPr>
          <p:nvPr/>
        </p:nvSpPr>
        <p:spPr>
          <a:xfrm xmlns:a="http://schemas.openxmlformats.org/drawingml/2006/main">
            <a:off x="609600" y="3200400"/>
            <a:ext cx="6943725" cy="9525"/>
          </a:xfrm>
          <a:prstGeom xmlns:a="http://schemas.openxmlformats.org/drawingml/2006/main" prst="rect">
            <a:avLst/>
          </a:prstGeom>
          <a:solidFill xmlns:a="http://schemas.openxmlformats.org/drawingml/2006/main">
            <a:srgbClr val="D8BDC5"/>
          </a:solidFill>
          <a:ln xmlns:a="http://schemas.openxmlformats.org/drawingml/2006/main" w="0">
            <a:noFill/>
            <a:prstDash val="solid"/>
          </a:ln>
        </p:spPr>
      </p:sp>
      <p:sp>
        <p:nvSpPr>
          <p:cNvPr id="17" name="outline-03">
            <a:extLst xmlns:a="http://schemas.openxmlformats.org/drawingml/2006/main">
              <a:ext uri="{FF2B5EF4-FFF2-40B4-BE49-F238E27FC236}">
                <a16:creationId xmlns:a16="http://schemas.microsoft.com/office/drawing/2014/main" id="{99D277E6-46F5-4F62-8C96-9F90BDE3FB02}"/>
              </a:ext>
            </a:extLst>
          </p:cNvPr>
          <p:cNvSpPr>
            <a:spLocks xmlns:a="http://schemas.openxmlformats.org/drawingml/2006/main" noGrp="1"/>
          </p:cNvSpPr>
          <p:nvPr/>
        </p:nvSpPr>
        <p:spPr>
          <a:xfrm xmlns:a="http://schemas.openxmlformats.org/drawingml/2006/main">
            <a:off x="609600" y="3286125"/>
            <a:ext cx="857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4200" b="0">
                <a:solidFill>
                  <a:srgbClr val="D9A4B1"/>
                </a:solidFill>
                <a:latin typeface="Bitstream Charter"/>
                <a:ea typeface="Bitstream Charter"/>
                <a:cs typeface="Bitstream Charter"/>
              </a:defRPr>
            </a:defPPr>
            <a:lvl1pPr>
              <a:buNone/>
              <a:defRPr sz="4200" b="0">
                <a:solidFill>
                  <a:srgbClr val="D9A4B1"/>
                </a:solidFill>
                <a:latin typeface="Bitstream Charter"/>
                <a:ea typeface="Bitstream Charter"/>
                <a:cs typeface="Bitstream Charter"/>
              </a:defRPr>
            </a:lvl1pPr>
            <a:lvl2pPr>
              <a:buNone/>
              <a:defRPr sz="4200" b="0">
                <a:solidFill>
                  <a:srgbClr val="D9A4B1"/>
                </a:solidFill>
                <a:latin typeface="Bitstream Charter"/>
                <a:ea typeface="Bitstream Charter"/>
                <a:cs typeface="Bitstream Charter"/>
              </a:defRPr>
            </a:lvl2pPr>
            <a:lvl3pPr>
              <a:buNone/>
              <a:defRPr sz="4200" b="0">
                <a:solidFill>
                  <a:srgbClr val="D9A4B1"/>
                </a:solidFill>
                <a:latin typeface="Bitstream Charter"/>
                <a:ea typeface="Bitstream Charter"/>
                <a:cs typeface="Bitstream Charter"/>
              </a:defRPr>
            </a:lvl3pPr>
            <a:lvl4pPr>
              <a:buNone/>
              <a:defRPr sz="4200" b="0">
                <a:solidFill>
                  <a:srgbClr val="D9A4B1"/>
                </a:solidFill>
                <a:latin typeface="Bitstream Charter"/>
                <a:ea typeface="Bitstream Charter"/>
                <a:cs typeface="Bitstream Charter"/>
              </a:defRPr>
            </a:lvl4pPr>
            <a:lvl5pPr>
              <a:buNone/>
              <a:defRPr sz="4200" b="0">
                <a:solidFill>
                  <a:srgbClr val="D9A4B1"/>
                </a:solidFill>
                <a:latin typeface="Bitstream Charter"/>
                <a:ea typeface="Bitstream Charter"/>
                <a:cs typeface="Bitstream Charter"/>
              </a:defRPr>
            </a:lvl5pPr>
            <a:lvl6pPr>
              <a:buNone/>
              <a:defRPr sz="4200" b="0">
                <a:solidFill>
                  <a:srgbClr val="D9A4B1"/>
                </a:solidFill>
                <a:latin typeface="Bitstream Charter"/>
                <a:ea typeface="Bitstream Charter"/>
                <a:cs typeface="Bitstream Charter"/>
              </a:defRPr>
            </a:lvl6pPr>
            <a:lvl7pPr>
              <a:buNone/>
              <a:defRPr sz="4200" b="0">
                <a:solidFill>
                  <a:srgbClr val="D9A4B1"/>
                </a:solidFill>
                <a:latin typeface="Bitstream Charter"/>
                <a:ea typeface="Bitstream Charter"/>
                <a:cs typeface="Bitstream Charter"/>
              </a:defRPr>
            </a:lvl7pPr>
            <a:lvl8pPr>
              <a:buNone/>
              <a:defRPr sz="4200" b="0">
                <a:solidFill>
                  <a:srgbClr val="D9A4B1"/>
                </a:solidFill>
                <a:latin typeface="Bitstream Charter"/>
                <a:ea typeface="Bitstream Charter"/>
                <a:cs typeface="Bitstream Charter"/>
              </a:defRPr>
            </a:lvl8pPr>
            <a:lvl9pPr>
              <a:buNone/>
              <a:defRPr sz="4200" b="0">
                <a:solidFill>
                  <a:srgbClr val="D9A4B1"/>
                </a:solidFill>
                <a:latin typeface="Bitstream Charter"/>
                <a:ea typeface="Bitstream Charter"/>
                <a:cs typeface="Bitstream Charter"/>
              </a:defRPr>
            </a:lvl9pPr>
          </a:lstStyle>
          <a:p xmlns:a="http://schemas.openxmlformats.org/drawingml/2006/main">
            <a:pPr>
              <a:buNone/>
              <a:defRPr sz="4200" b="0">
                <a:solidFill>
                  <a:srgbClr val="D9A4B1"/>
                </a:solidFill>
                <a:latin typeface="Bitstream Charter"/>
                <a:ea typeface="Bitstream Charter"/>
                <a:cs typeface="Bitstream Charter"/>
              </a:defRPr>
            </a:pPr>
            <a:r>
              <a:rPr sz="4200" b="0">
                <a:solidFill>
                  <a:srgbClr val="D9A4B1"/>
                </a:solidFill>
                <a:latin typeface="Bitstream Charter"/>
                <a:ea typeface="Bitstream Charter"/>
                <a:cs typeface="Bitstream Charter"/>
              </a:rPr>
              <a:t>03</a:t>
            </a:r>
          </a:p>
        </p:txBody>
      </p:sp>
      <p:sp>
        <p:nvSpPr>
          <p:cNvPr id="18" name="outline-Overall Results">
            <a:extLst xmlns:a="http://schemas.openxmlformats.org/drawingml/2006/main">
              <a:ext uri="{FF2B5EF4-FFF2-40B4-BE49-F238E27FC236}">
                <a16:creationId xmlns:a16="http://schemas.microsoft.com/office/drawing/2014/main" id="{A079C01D-1B0C-4676-A169-FDC32C3AF576}"/>
              </a:ext>
            </a:extLst>
          </p:cNvPr>
          <p:cNvSpPr>
            <a:spLocks xmlns:a="http://schemas.openxmlformats.org/drawingml/2006/main" noGrp="1"/>
          </p:cNvSpPr>
          <p:nvPr/>
        </p:nvSpPr>
        <p:spPr>
          <a:xfrm xmlns:a="http://schemas.openxmlformats.org/drawingml/2006/main">
            <a:off x="1714500" y="3333750"/>
            <a:ext cx="60007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1">
                <a:solidFill>
                  <a:srgbClr val="A71838"/>
                </a:solidFill>
                <a:latin typeface="Bitstream Charter"/>
                <a:ea typeface="Bitstream Charter"/>
                <a:cs typeface="Bitstream Charter"/>
              </a:defRPr>
            </a:defPPr>
            <a:lvl1pPr>
              <a:buNone/>
              <a:defRPr sz="2175" b="1">
                <a:solidFill>
                  <a:srgbClr val="A71838"/>
                </a:solidFill>
                <a:latin typeface="Bitstream Charter"/>
                <a:ea typeface="Bitstream Charter"/>
                <a:cs typeface="Bitstream Charter"/>
              </a:defRPr>
            </a:lvl1pPr>
            <a:lvl2pPr>
              <a:buNone/>
              <a:defRPr sz="2175" b="1">
                <a:solidFill>
                  <a:srgbClr val="A71838"/>
                </a:solidFill>
                <a:latin typeface="Bitstream Charter"/>
                <a:ea typeface="Bitstream Charter"/>
                <a:cs typeface="Bitstream Charter"/>
              </a:defRPr>
            </a:lvl2pPr>
            <a:lvl3pPr>
              <a:buNone/>
              <a:defRPr sz="2175" b="1">
                <a:solidFill>
                  <a:srgbClr val="A71838"/>
                </a:solidFill>
                <a:latin typeface="Bitstream Charter"/>
                <a:ea typeface="Bitstream Charter"/>
                <a:cs typeface="Bitstream Charter"/>
              </a:defRPr>
            </a:lvl3pPr>
            <a:lvl4pPr>
              <a:buNone/>
              <a:defRPr sz="2175" b="1">
                <a:solidFill>
                  <a:srgbClr val="A71838"/>
                </a:solidFill>
                <a:latin typeface="Bitstream Charter"/>
                <a:ea typeface="Bitstream Charter"/>
                <a:cs typeface="Bitstream Charter"/>
              </a:defRPr>
            </a:lvl4pPr>
            <a:lvl5pPr>
              <a:buNone/>
              <a:defRPr sz="2175" b="1">
                <a:solidFill>
                  <a:srgbClr val="A71838"/>
                </a:solidFill>
                <a:latin typeface="Bitstream Charter"/>
                <a:ea typeface="Bitstream Charter"/>
                <a:cs typeface="Bitstream Charter"/>
              </a:defRPr>
            </a:lvl5pPr>
            <a:lvl6pPr>
              <a:buNone/>
              <a:defRPr sz="2175" b="1">
                <a:solidFill>
                  <a:srgbClr val="A71838"/>
                </a:solidFill>
                <a:latin typeface="Bitstream Charter"/>
                <a:ea typeface="Bitstream Charter"/>
                <a:cs typeface="Bitstream Charter"/>
              </a:defRPr>
            </a:lvl6pPr>
            <a:lvl7pPr>
              <a:buNone/>
              <a:defRPr sz="2175" b="1">
                <a:solidFill>
                  <a:srgbClr val="A71838"/>
                </a:solidFill>
                <a:latin typeface="Bitstream Charter"/>
                <a:ea typeface="Bitstream Charter"/>
                <a:cs typeface="Bitstream Charter"/>
              </a:defRPr>
            </a:lvl7pPr>
            <a:lvl8pPr>
              <a:buNone/>
              <a:defRPr sz="2175" b="1">
                <a:solidFill>
                  <a:srgbClr val="A71838"/>
                </a:solidFill>
                <a:latin typeface="Bitstream Charter"/>
                <a:ea typeface="Bitstream Charter"/>
                <a:cs typeface="Bitstream Charter"/>
              </a:defRPr>
            </a:lvl8pPr>
            <a:lvl9pPr>
              <a:buNone/>
              <a:defRPr sz="2175" b="1">
                <a:solidFill>
                  <a:srgbClr val="A71838"/>
                </a:solidFill>
                <a:latin typeface="Bitstream Charter"/>
                <a:ea typeface="Bitstream Charter"/>
                <a:cs typeface="Bitstream Charter"/>
              </a:defRPr>
            </a:lvl9pPr>
          </a:lstStyle>
          <a:p xmlns:a="http://schemas.openxmlformats.org/drawingml/2006/main">
            <a:pPr>
              <a:buNone/>
              <a:defRPr sz="2175" b="1">
                <a:solidFill>
                  <a:srgbClr val="A71838"/>
                </a:solidFill>
                <a:latin typeface="Bitstream Charter"/>
                <a:ea typeface="Bitstream Charter"/>
                <a:cs typeface="Bitstream Charter"/>
              </a:defRPr>
            </a:pPr>
            <a:r>
              <a:rPr sz="2175" b="1">
                <a:solidFill>
                  <a:srgbClr val="A71838"/>
                </a:solidFill>
                <a:latin typeface="Bitstream Charter"/>
                <a:ea typeface="Bitstream Charter"/>
                <a:cs typeface="Bitstream Charter"/>
              </a:rPr>
              <a:t>Overall Results</a:t>
            </a:r>
          </a:p>
        </p:txBody>
      </p:sp>
      <p:sp>
        <p:nvSpPr>
          <p:cNvPr id="19" name="outline-Compliance across 30 retained A/B pairs">
            <a:extLst xmlns:a="http://schemas.openxmlformats.org/drawingml/2006/main">
              <a:ext uri="{FF2B5EF4-FFF2-40B4-BE49-F238E27FC236}">
                <a16:creationId xmlns:a16="http://schemas.microsoft.com/office/drawing/2014/main" id="{6A2B88A9-08B6-4C99-900B-600A75D89641}"/>
              </a:ext>
            </a:extLst>
          </p:cNvPr>
          <p:cNvSpPr>
            <a:spLocks xmlns:a="http://schemas.openxmlformats.org/drawingml/2006/main" noGrp="1"/>
          </p:cNvSpPr>
          <p:nvPr/>
        </p:nvSpPr>
        <p:spPr>
          <a:xfrm xmlns:a="http://schemas.openxmlformats.org/drawingml/2006/main">
            <a:off x="1714500" y="3752850"/>
            <a:ext cx="6000750" cy="352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650" b="0">
                <a:solidFill>
                  <a:srgbClr val="59616B"/>
                </a:solidFill>
                <a:latin typeface="Nimbus Sans"/>
                <a:ea typeface="Nimbus Sans"/>
                <a:cs typeface="Nimbus Sans"/>
              </a:defRPr>
            </a:defPPr>
            <a:lvl1pPr>
              <a:buNone/>
              <a:defRPr sz="1650" b="0">
                <a:solidFill>
                  <a:srgbClr val="59616B"/>
                </a:solidFill>
                <a:latin typeface="Nimbus Sans"/>
                <a:ea typeface="Nimbus Sans"/>
                <a:cs typeface="Nimbus Sans"/>
              </a:defRPr>
            </a:lvl1pPr>
            <a:lvl2pPr>
              <a:buNone/>
              <a:defRPr sz="1650" b="0">
                <a:solidFill>
                  <a:srgbClr val="59616B"/>
                </a:solidFill>
                <a:latin typeface="Nimbus Sans"/>
                <a:ea typeface="Nimbus Sans"/>
                <a:cs typeface="Nimbus Sans"/>
              </a:defRPr>
            </a:lvl2pPr>
            <a:lvl3pPr>
              <a:buNone/>
              <a:defRPr sz="1650" b="0">
                <a:solidFill>
                  <a:srgbClr val="59616B"/>
                </a:solidFill>
                <a:latin typeface="Nimbus Sans"/>
                <a:ea typeface="Nimbus Sans"/>
                <a:cs typeface="Nimbus Sans"/>
              </a:defRPr>
            </a:lvl3pPr>
            <a:lvl4pPr>
              <a:buNone/>
              <a:defRPr sz="1650" b="0">
                <a:solidFill>
                  <a:srgbClr val="59616B"/>
                </a:solidFill>
                <a:latin typeface="Nimbus Sans"/>
                <a:ea typeface="Nimbus Sans"/>
                <a:cs typeface="Nimbus Sans"/>
              </a:defRPr>
            </a:lvl4pPr>
            <a:lvl5pPr>
              <a:buNone/>
              <a:defRPr sz="1650" b="0">
                <a:solidFill>
                  <a:srgbClr val="59616B"/>
                </a:solidFill>
                <a:latin typeface="Nimbus Sans"/>
                <a:ea typeface="Nimbus Sans"/>
                <a:cs typeface="Nimbus Sans"/>
              </a:defRPr>
            </a:lvl5pPr>
            <a:lvl6pPr>
              <a:buNone/>
              <a:defRPr sz="1650" b="0">
                <a:solidFill>
                  <a:srgbClr val="59616B"/>
                </a:solidFill>
                <a:latin typeface="Nimbus Sans"/>
                <a:ea typeface="Nimbus Sans"/>
                <a:cs typeface="Nimbus Sans"/>
              </a:defRPr>
            </a:lvl6pPr>
            <a:lvl7pPr>
              <a:buNone/>
              <a:defRPr sz="1650" b="0">
                <a:solidFill>
                  <a:srgbClr val="59616B"/>
                </a:solidFill>
                <a:latin typeface="Nimbus Sans"/>
                <a:ea typeface="Nimbus Sans"/>
                <a:cs typeface="Nimbus Sans"/>
              </a:defRPr>
            </a:lvl7pPr>
            <a:lvl8pPr>
              <a:buNone/>
              <a:defRPr sz="1650" b="0">
                <a:solidFill>
                  <a:srgbClr val="59616B"/>
                </a:solidFill>
                <a:latin typeface="Nimbus Sans"/>
                <a:ea typeface="Nimbus Sans"/>
                <a:cs typeface="Nimbus Sans"/>
              </a:defRPr>
            </a:lvl8pPr>
            <a:lvl9pPr>
              <a:buNone/>
              <a:defRPr sz="1650" b="0">
                <a:solidFill>
                  <a:srgbClr val="59616B"/>
                </a:solidFill>
                <a:latin typeface="Nimbus Sans"/>
                <a:ea typeface="Nimbus Sans"/>
                <a:cs typeface="Nimbus Sans"/>
              </a:defRPr>
            </a:lvl9pPr>
          </a:lstStyle>
          <a:p xmlns:a="http://schemas.openxmlformats.org/drawingml/2006/main">
            <a:pPr>
              <a:buNone/>
              <a:defRPr sz="1650" b="0">
                <a:solidFill>
                  <a:srgbClr val="59616B"/>
                </a:solidFill>
                <a:latin typeface="Nimbus Sans"/>
                <a:ea typeface="Nimbus Sans"/>
                <a:cs typeface="Nimbus Sans"/>
              </a:defRPr>
            </a:pPr>
            <a:r>
              <a:rPr sz="1650" b="0">
                <a:solidFill>
                  <a:srgbClr val="59616B"/>
                </a:solidFill>
                <a:latin typeface="Nimbus Sans"/>
                <a:ea typeface="Nimbus Sans"/>
                <a:cs typeface="Nimbus Sans"/>
              </a:rPr>
              <a:t>Compliance across 30 retained A/B pairs</a:t>
            </a:r>
          </a:p>
        </p:txBody>
      </p:sp>
      <p:sp>
        <p:nvSpPr>
          <p:cNvPr id="20" name="">
            <a:extLst xmlns:a="http://schemas.openxmlformats.org/drawingml/2006/main">
              <a:ext uri="{FF2B5EF4-FFF2-40B4-BE49-F238E27FC236}">
                <a16:creationId xmlns:a16="http://schemas.microsoft.com/office/drawing/2014/main" id="{16E0195E-B6EE-42A1-A87D-94320284A7C8}"/>
              </a:ext>
            </a:extLst>
          </p:cNvPr>
          <p:cNvSpPr>
            <a:spLocks xmlns:a="http://schemas.openxmlformats.org/drawingml/2006/main" noGrp="1"/>
          </p:cNvSpPr>
          <p:nvPr/>
        </p:nvSpPr>
        <p:spPr>
          <a:xfrm xmlns:a="http://schemas.openxmlformats.org/drawingml/2006/main">
            <a:off x="609600" y="4114800"/>
            <a:ext cx="6943725" cy="9525"/>
          </a:xfrm>
          <a:prstGeom xmlns:a="http://schemas.openxmlformats.org/drawingml/2006/main" prst="rect">
            <a:avLst/>
          </a:prstGeom>
          <a:solidFill xmlns:a="http://schemas.openxmlformats.org/drawingml/2006/main">
            <a:srgbClr val="D8BDC5"/>
          </a:solidFill>
          <a:ln xmlns:a="http://schemas.openxmlformats.org/drawingml/2006/main" w="0">
            <a:noFill/>
            <a:prstDash val="solid"/>
          </a:ln>
        </p:spPr>
      </p:sp>
      <p:sp>
        <p:nvSpPr>
          <p:cNvPr id="21" name="outline-04">
            <a:extLst xmlns:a="http://schemas.openxmlformats.org/drawingml/2006/main">
              <a:ext uri="{FF2B5EF4-FFF2-40B4-BE49-F238E27FC236}">
                <a16:creationId xmlns:a16="http://schemas.microsoft.com/office/drawing/2014/main" id="{421950FD-B474-42FF-937A-1C1E7497A414}"/>
              </a:ext>
            </a:extLst>
          </p:cNvPr>
          <p:cNvSpPr>
            <a:spLocks xmlns:a="http://schemas.openxmlformats.org/drawingml/2006/main" noGrp="1"/>
          </p:cNvSpPr>
          <p:nvPr/>
        </p:nvSpPr>
        <p:spPr>
          <a:xfrm xmlns:a="http://schemas.openxmlformats.org/drawingml/2006/main">
            <a:off x="609600" y="4200525"/>
            <a:ext cx="857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4200" b="0">
                <a:solidFill>
                  <a:srgbClr val="D9A4B1"/>
                </a:solidFill>
                <a:latin typeface="Bitstream Charter"/>
                <a:ea typeface="Bitstream Charter"/>
                <a:cs typeface="Bitstream Charter"/>
              </a:defRPr>
            </a:defPPr>
            <a:lvl1pPr>
              <a:buNone/>
              <a:defRPr sz="4200" b="0">
                <a:solidFill>
                  <a:srgbClr val="D9A4B1"/>
                </a:solidFill>
                <a:latin typeface="Bitstream Charter"/>
                <a:ea typeface="Bitstream Charter"/>
                <a:cs typeface="Bitstream Charter"/>
              </a:defRPr>
            </a:lvl1pPr>
            <a:lvl2pPr>
              <a:buNone/>
              <a:defRPr sz="4200" b="0">
                <a:solidFill>
                  <a:srgbClr val="D9A4B1"/>
                </a:solidFill>
                <a:latin typeface="Bitstream Charter"/>
                <a:ea typeface="Bitstream Charter"/>
                <a:cs typeface="Bitstream Charter"/>
              </a:defRPr>
            </a:lvl2pPr>
            <a:lvl3pPr>
              <a:buNone/>
              <a:defRPr sz="4200" b="0">
                <a:solidFill>
                  <a:srgbClr val="D9A4B1"/>
                </a:solidFill>
                <a:latin typeface="Bitstream Charter"/>
                <a:ea typeface="Bitstream Charter"/>
                <a:cs typeface="Bitstream Charter"/>
              </a:defRPr>
            </a:lvl3pPr>
            <a:lvl4pPr>
              <a:buNone/>
              <a:defRPr sz="4200" b="0">
                <a:solidFill>
                  <a:srgbClr val="D9A4B1"/>
                </a:solidFill>
                <a:latin typeface="Bitstream Charter"/>
                <a:ea typeface="Bitstream Charter"/>
                <a:cs typeface="Bitstream Charter"/>
              </a:defRPr>
            </a:lvl4pPr>
            <a:lvl5pPr>
              <a:buNone/>
              <a:defRPr sz="4200" b="0">
                <a:solidFill>
                  <a:srgbClr val="D9A4B1"/>
                </a:solidFill>
                <a:latin typeface="Bitstream Charter"/>
                <a:ea typeface="Bitstream Charter"/>
                <a:cs typeface="Bitstream Charter"/>
              </a:defRPr>
            </a:lvl5pPr>
            <a:lvl6pPr>
              <a:buNone/>
              <a:defRPr sz="4200" b="0">
                <a:solidFill>
                  <a:srgbClr val="D9A4B1"/>
                </a:solidFill>
                <a:latin typeface="Bitstream Charter"/>
                <a:ea typeface="Bitstream Charter"/>
                <a:cs typeface="Bitstream Charter"/>
              </a:defRPr>
            </a:lvl6pPr>
            <a:lvl7pPr>
              <a:buNone/>
              <a:defRPr sz="4200" b="0">
                <a:solidFill>
                  <a:srgbClr val="D9A4B1"/>
                </a:solidFill>
                <a:latin typeface="Bitstream Charter"/>
                <a:ea typeface="Bitstream Charter"/>
                <a:cs typeface="Bitstream Charter"/>
              </a:defRPr>
            </a:lvl7pPr>
            <a:lvl8pPr>
              <a:buNone/>
              <a:defRPr sz="4200" b="0">
                <a:solidFill>
                  <a:srgbClr val="D9A4B1"/>
                </a:solidFill>
                <a:latin typeface="Bitstream Charter"/>
                <a:ea typeface="Bitstream Charter"/>
                <a:cs typeface="Bitstream Charter"/>
              </a:defRPr>
            </a:lvl8pPr>
            <a:lvl9pPr>
              <a:buNone/>
              <a:defRPr sz="4200" b="0">
                <a:solidFill>
                  <a:srgbClr val="D9A4B1"/>
                </a:solidFill>
                <a:latin typeface="Bitstream Charter"/>
                <a:ea typeface="Bitstream Charter"/>
                <a:cs typeface="Bitstream Charter"/>
              </a:defRPr>
            </a:lvl9pPr>
          </a:lstStyle>
          <a:p xmlns:a="http://schemas.openxmlformats.org/drawingml/2006/main">
            <a:pPr>
              <a:buNone/>
              <a:defRPr sz="4200" b="0">
                <a:solidFill>
                  <a:srgbClr val="D9A4B1"/>
                </a:solidFill>
                <a:latin typeface="Bitstream Charter"/>
                <a:ea typeface="Bitstream Charter"/>
                <a:cs typeface="Bitstream Charter"/>
              </a:defRPr>
            </a:pPr>
            <a:r>
              <a:rPr sz="4200" b="0">
                <a:solidFill>
                  <a:srgbClr val="D9A4B1"/>
                </a:solidFill>
                <a:latin typeface="Bitstream Charter"/>
                <a:ea typeface="Bitstream Charter"/>
                <a:cs typeface="Bitstream Charter"/>
              </a:rPr>
              <a:t>04</a:t>
            </a:r>
          </a:p>
        </p:txBody>
      </p:sp>
      <p:sp>
        <p:nvSpPr>
          <p:cNvPr id="22" name="outline-Shot Comparisons">
            <a:extLst xmlns:a="http://schemas.openxmlformats.org/drawingml/2006/main">
              <a:ext uri="{FF2B5EF4-FFF2-40B4-BE49-F238E27FC236}">
                <a16:creationId xmlns:a16="http://schemas.microsoft.com/office/drawing/2014/main" id="{35125632-01AE-4DE5-ADF6-352722318FD0}"/>
              </a:ext>
            </a:extLst>
          </p:cNvPr>
          <p:cNvSpPr>
            <a:spLocks xmlns:a="http://schemas.openxmlformats.org/drawingml/2006/main" noGrp="1"/>
          </p:cNvSpPr>
          <p:nvPr/>
        </p:nvSpPr>
        <p:spPr>
          <a:xfrm xmlns:a="http://schemas.openxmlformats.org/drawingml/2006/main">
            <a:off x="1714500" y="4248150"/>
            <a:ext cx="60007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1">
                <a:solidFill>
                  <a:srgbClr val="A71838"/>
                </a:solidFill>
                <a:latin typeface="Bitstream Charter"/>
                <a:ea typeface="Bitstream Charter"/>
                <a:cs typeface="Bitstream Charter"/>
              </a:defRPr>
            </a:defPPr>
            <a:lvl1pPr>
              <a:buNone/>
              <a:defRPr sz="2175" b="1">
                <a:solidFill>
                  <a:srgbClr val="A71838"/>
                </a:solidFill>
                <a:latin typeface="Bitstream Charter"/>
                <a:ea typeface="Bitstream Charter"/>
                <a:cs typeface="Bitstream Charter"/>
              </a:defRPr>
            </a:lvl1pPr>
            <a:lvl2pPr>
              <a:buNone/>
              <a:defRPr sz="2175" b="1">
                <a:solidFill>
                  <a:srgbClr val="A71838"/>
                </a:solidFill>
                <a:latin typeface="Bitstream Charter"/>
                <a:ea typeface="Bitstream Charter"/>
                <a:cs typeface="Bitstream Charter"/>
              </a:defRPr>
            </a:lvl2pPr>
            <a:lvl3pPr>
              <a:buNone/>
              <a:defRPr sz="2175" b="1">
                <a:solidFill>
                  <a:srgbClr val="A71838"/>
                </a:solidFill>
                <a:latin typeface="Bitstream Charter"/>
                <a:ea typeface="Bitstream Charter"/>
                <a:cs typeface="Bitstream Charter"/>
              </a:defRPr>
            </a:lvl3pPr>
            <a:lvl4pPr>
              <a:buNone/>
              <a:defRPr sz="2175" b="1">
                <a:solidFill>
                  <a:srgbClr val="A71838"/>
                </a:solidFill>
                <a:latin typeface="Bitstream Charter"/>
                <a:ea typeface="Bitstream Charter"/>
                <a:cs typeface="Bitstream Charter"/>
              </a:defRPr>
            </a:lvl4pPr>
            <a:lvl5pPr>
              <a:buNone/>
              <a:defRPr sz="2175" b="1">
                <a:solidFill>
                  <a:srgbClr val="A71838"/>
                </a:solidFill>
                <a:latin typeface="Bitstream Charter"/>
                <a:ea typeface="Bitstream Charter"/>
                <a:cs typeface="Bitstream Charter"/>
              </a:defRPr>
            </a:lvl5pPr>
            <a:lvl6pPr>
              <a:buNone/>
              <a:defRPr sz="2175" b="1">
                <a:solidFill>
                  <a:srgbClr val="A71838"/>
                </a:solidFill>
                <a:latin typeface="Bitstream Charter"/>
                <a:ea typeface="Bitstream Charter"/>
                <a:cs typeface="Bitstream Charter"/>
              </a:defRPr>
            </a:lvl6pPr>
            <a:lvl7pPr>
              <a:buNone/>
              <a:defRPr sz="2175" b="1">
                <a:solidFill>
                  <a:srgbClr val="A71838"/>
                </a:solidFill>
                <a:latin typeface="Bitstream Charter"/>
                <a:ea typeface="Bitstream Charter"/>
                <a:cs typeface="Bitstream Charter"/>
              </a:defRPr>
            </a:lvl7pPr>
            <a:lvl8pPr>
              <a:buNone/>
              <a:defRPr sz="2175" b="1">
                <a:solidFill>
                  <a:srgbClr val="A71838"/>
                </a:solidFill>
                <a:latin typeface="Bitstream Charter"/>
                <a:ea typeface="Bitstream Charter"/>
                <a:cs typeface="Bitstream Charter"/>
              </a:defRPr>
            </a:lvl8pPr>
            <a:lvl9pPr>
              <a:buNone/>
              <a:defRPr sz="2175" b="1">
                <a:solidFill>
                  <a:srgbClr val="A71838"/>
                </a:solidFill>
                <a:latin typeface="Bitstream Charter"/>
                <a:ea typeface="Bitstream Charter"/>
                <a:cs typeface="Bitstream Charter"/>
              </a:defRPr>
            </a:lvl9pPr>
          </a:lstStyle>
          <a:p xmlns:a="http://schemas.openxmlformats.org/drawingml/2006/main">
            <a:pPr>
              <a:buNone/>
              <a:defRPr sz="2175" b="1">
                <a:solidFill>
                  <a:srgbClr val="A71838"/>
                </a:solidFill>
                <a:latin typeface="Bitstream Charter"/>
                <a:ea typeface="Bitstream Charter"/>
                <a:cs typeface="Bitstream Charter"/>
              </a:defRPr>
            </a:pPr>
            <a:r>
              <a:rPr sz="2175" b="1">
                <a:solidFill>
                  <a:srgbClr val="A71838"/>
                </a:solidFill>
                <a:latin typeface="Bitstream Charter"/>
                <a:ea typeface="Bitstream Charter"/>
                <a:cs typeface="Bitstream Charter"/>
              </a:rPr>
              <a:t>Shot Comparisons</a:t>
            </a:r>
          </a:p>
        </p:txBody>
      </p:sp>
      <p:sp>
        <p:nvSpPr>
          <p:cNvPr id="23" name="outline-Four examples of framing, motion and presence">
            <a:extLst xmlns:a="http://schemas.openxmlformats.org/drawingml/2006/main">
              <a:ext uri="{FF2B5EF4-FFF2-40B4-BE49-F238E27FC236}">
                <a16:creationId xmlns:a16="http://schemas.microsoft.com/office/drawing/2014/main" id="{353BF670-9F70-457A-A791-1C7B54349AB6}"/>
              </a:ext>
            </a:extLst>
          </p:cNvPr>
          <p:cNvSpPr>
            <a:spLocks xmlns:a="http://schemas.openxmlformats.org/drawingml/2006/main" noGrp="1"/>
          </p:cNvSpPr>
          <p:nvPr/>
        </p:nvSpPr>
        <p:spPr>
          <a:xfrm xmlns:a="http://schemas.openxmlformats.org/drawingml/2006/main">
            <a:off x="1714500" y="4667250"/>
            <a:ext cx="6000750" cy="352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650" b="0">
                <a:solidFill>
                  <a:srgbClr val="59616B"/>
                </a:solidFill>
                <a:latin typeface="Nimbus Sans"/>
                <a:ea typeface="Nimbus Sans"/>
                <a:cs typeface="Nimbus Sans"/>
              </a:defRPr>
            </a:defPPr>
            <a:lvl1pPr>
              <a:buNone/>
              <a:defRPr sz="1650" b="0">
                <a:solidFill>
                  <a:srgbClr val="59616B"/>
                </a:solidFill>
                <a:latin typeface="Nimbus Sans"/>
                <a:ea typeface="Nimbus Sans"/>
                <a:cs typeface="Nimbus Sans"/>
              </a:defRPr>
            </a:lvl1pPr>
            <a:lvl2pPr>
              <a:buNone/>
              <a:defRPr sz="1650" b="0">
                <a:solidFill>
                  <a:srgbClr val="59616B"/>
                </a:solidFill>
                <a:latin typeface="Nimbus Sans"/>
                <a:ea typeface="Nimbus Sans"/>
                <a:cs typeface="Nimbus Sans"/>
              </a:defRPr>
            </a:lvl2pPr>
            <a:lvl3pPr>
              <a:buNone/>
              <a:defRPr sz="1650" b="0">
                <a:solidFill>
                  <a:srgbClr val="59616B"/>
                </a:solidFill>
                <a:latin typeface="Nimbus Sans"/>
                <a:ea typeface="Nimbus Sans"/>
                <a:cs typeface="Nimbus Sans"/>
              </a:defRPr>
            </a:lvl3pPr>
            <a:lvl4pPr>
              <a:buNone/>
              <a:defRPr sz="1650" b="0">
                <a:solidFill>
                  <a:srgbClr val="59616B"/>
                </a:solidFill>
                <a:latin typeface="Nimbus Sans"/>
                <a:ea typeface="Nimbus Sans"/>
                <a:cs typeface="Nimbus Sans"/>
              </a:defRPr>
            </a:lvl4pPr>
            <a:lvl5pPr>
              <a:buNone/>
              <a:defRPr sz="1650" b="0">
                <a:solidFill>
                  <a:srgbClr val="59616B"/>
                </a:solidFill>
                <a:latin typeface="Nimbus Sans"/>
                <a:ea typeface="Nimbus Sans"/>
                <a:cs typeface="Nimbus Sans"/>
              </a:defRPr>
            </a:lvl5pPr>
            <a:lvl6pPr>
              <a:buNone/>
              <a:defRPr sz="1650" b="0">
                <a:solidFill>
                  <a:srgbClr val="59616B"/>
                </a:solidFill>
                <a:latin typeface="Nimbus Sans"/>
                <a:ea typeface="Nimbus Sans"/>
                <a:cs typeface="Nimbus Sans"/>
              </a:defRPr>
            </a:lvl6pPr>
            <a:lvl7pPr>
              <a:buNone/>
              <a:defRPr sz="1650" b="0">
                <a:solidFill>
                  <a:srgbClr val="59616B"/>
                </a:solidFill>
                <a:latin typeface="Nimbus Sans"/>
                <a:ea typeface="Nimbus Sans"/>
                <a:cs typeface="Nimbus Sans"/>
              </a:defRPr>
            </a:lvl7pPr>
            <a:lvl8pPr>
              <a:buNone/>
              <a:defRPr sz="1650" b="0">
                <a:solidFill>
                  <a:srgbClr val="59616B"/>
                </a:solidFill>
                <a:latin typeface="Nimbus Sans"/>
                <a:ea typeface="Nimbus Sans"/>
                <a:cs typeface="Nimbus Sans"/>
              </a:defRPr>
            </a:lvl8pPr>
            <a:lvl9pPr>
              <a:buNone/>
              <a:defRPr sz="1650" b="0">
                <a:solidFill>
                  <a:srgbClr val="59616B"/>
                </a:solidFill>
                <a:latin typeface="Nimbus Sans"/>
                <a:ea typeface="Nimbus Sans"/>
                <a:cs typeface="Nimbus Sans"/>
              </a:defRPr>
            </a:lvl9pPr>
          </a:lstStyle>
          <a:p xmlns:a="http://schemas.openxmlformats.org/drawingml/2006/main">
            <a:pPr>
              <a:buNone/>
              <a:defRPr sz="1650" b="0">
                <a:solidFill>
                  <a:srgbClr val="59616B"/>
                </a:solidFill>
                <a:latin typeface="Nimbus Sans"/>
                <a:ea typeface="Nimbus Sans"/>
                <a:cs typeface="Nimbus Sans"/>
              </a:defRPr>
            </a:pPr>
            <a:r>
              <a:rPr sz="1650" b="0">
                <a:solidFill>
                  <a:srgbClr val="59616B"/>
                </a:solidFill>
                <a:latin typeface="Nimbus Sans"/>
                <a:ea typeface="Nimbus Sans"/>
                <a:cs typeface="Nimbus Sans"/>
              </a:rPr>
              <a:t>Four examples of framing, motion and presence</a:t>
            </a:r>
          </a:p>
        </p:txBody>
      </p:sp>
      <p:sp>
        <p:nvSpPr>
          <p:cNvPr id="24" name="">
            <a:extLst xmlns:a="http://schemas.openxmlformats.org/drawingml/2006/main">
              <a:ext uri="{FF2B5EF4-FFF2-40B4-BE49-F238E27FC236}">
                <a16:creationId xmlns:a16="http://schemas.microsoft.com/office/drawing/2014/main" id="{F9E31CC9-D62D-4D55-83E5-A2BCAB5D71FC}"/>
              </a:ext>
            </a:extLst>
          </p:cNvPr>
          <p:cNvSpPr>
            <a:spLocks xmlns:a="http://schemas.openxmlformats.org/drawingml/2006/main" noGrp="1"/>
          </p:cNvSpPr>
          <p:nvPr/>
        </p:nvSpPr>
        <p:spPr>
          <a:xfrm xmlns:a="http://schemas.openxmlformats.org/drawingml/2006/main">
            <a:off x="609600" y="5029200"/>
            <a:ext cx="6943725" cy="9525"/>
          </a:xfrm>
          <a:prstGeom xmlns:a="http://schemas.openxmlformats.org/drawingml/2006/main" prst="rect">
            <a:avLst/>
          </a:prstGeom>
          <a:solidFill xmlns:a="http://schemas.openxmlformats.org/drawingml/2006/main">
            <a:srgbClr val="D8BDC5"/>
          </a:solidFill>
          <a:ln xmlns:a="http://schemas.openxmlformats.org/drawingml/2006/main" w="0">
            <a:noFill/>
            <a:prstDash val="solid"/>
          </a:ln>
        </p:spPr>
      </p:sp>
      <p:sp>
        <p:nvSpPr>
          <p:cNvPr id="25" name="outline-05">
            <a:extLst xmlns:a="http://schemas.openxmlformats.org/drawingml/2006/main">
              <a:ext uri="{FF2B5EF4-FFF2-40B4-BE49-F238E27FC236}">
                <a16:creationId xmlns:a16="http://schemas.microsoft.com/office/drawing/2014/main" id="{13F94368-34E5-435B-8581-27325FC22E20}"/>
              </a:ext>
            </a:extLst>
          </p:cNvPr>
          <p:cNvSpPr>
            <a:spLocks xmlns:a="http://schemas.openxmlformats.org/drawingml/2006/main" noGrp="1"/>
          </p:cNvSpPr>
          <p:nvPr/>
        </p:nvSpPr>
        <p:spPr>
          <a:xfrm xmlns:a="http://schemas.openxmlformats.org/drawingml/2006/main">
            <a:off x="609600" y="5114925"/>
            <a:ext cx="857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4200" b="0">
                <a:solidFill>
                  <a:srgbClr val="D9A4B1"/>
                </a:solidFill>
                <a:latin typeface="Bitstream Charter"/>
                <a:ea typeface="Bitstream Charter"/>
                <a:cs typeface="Bitstream Charter"/>
              </a:defRPr>
            </a:defPPr>
            <a:lvl1pPr>
              <a:buNone/>
              <a:defRPr sz="4200" b="0">
                <a:solidFill>
                  <a:srgbClr val="D9A4B1"/>
                </a:solidFill>
                <a:latin typeface="Bitstream Charter"/>
                <a:ea typeface="Bitstream Charter"/>
                <a:cs typeface="Bitstream Charter"/>
              </a:defRPr>
            </a:lvl1pPr>
            <a:lvl2pPr>
              <a:buNone/>
              <a:defRPr sz="4200" b="0">
                <a:solidFill>
                  <a:srgbClr val="D9A4B1"/>
                </a:solidFill>
                <a:latin typeface="Bitstream Charter"/>
                <a:ea typeface="Bitstream Charter"/>
                <a:cs typeface="Bitstream Charter"/>
              </a:defRPr>
            </a:lvl2pPr>
            <a:lvl3pPr>
              <a:buNone/>
              <a:defRPr sz="4200" b="0">
                <a:solidFill>
                  <a:srgbClr val="D9A4B1"/>
                </a:solidFill>
                <a:latin typeface="Bitstream Charter"/>
                <a:ea typeface="Bitstream Charter"/>
                <a:cs typeface="Bitstream Charter"/>
              </a:defRPr>
            </a:lvl3pPr>
            <a:lvl4pPr>
              <a:buNone/>
              <a:defRPr sz="4200" b="0">
                <a:solidFill>
                  <a:srgbClr val="D9A4B1"/>
                </a:solidFill>
                <a:latin typeface="Bitstream Charter"/>
                <a:ea typeface="Bitstream Charter"/>
                <a:cs typeface="Bitstream Charter"/>
              </a:defRPr>
            </a:lvl4pPr>
            <a:lvl5pPr>
              <a:buNone/>
              <a:defRPr sz="4200" b="0">
                <a:solidFill>
                  <a:srgbClr val="D9A4B1"/>
                </a:solidFill>
                <a:latin typeface="Bitstream Charter"/>
                <a:ea typeface="Bitstream Charter"/>
                <a:cs typeface="Bitstream Charter"/>
              </a:defRPr>
            </a:lvl5pPr>
            <a:lvl6pPr>
              <a:buNone/>
              <a:defRPr sz="4200" b="0">
                <a:solidFill>
                  <a:srgbClr val="D9A4B1"/>
                </a:solidFill>
                <a:latin typeface="Bitstream Charter"/>
                <a:ea typeface="Bitstream Charter"/>
                <a:cs typeface="Bitstream Charter"/>
              </a:defRPr>
            </a:lvl6pPr>
            <a:lvl7pPr>
              <a:buNone/>
              <a:defRPr sz="4200" b="0">
                <a:solidFill>
                  <a:srgbClr val="D9A4B1"/>
                </a:solidFill>
                <a:latin typeface="Bitstream Charter"/>
                <a:ea typeface="Bitstream Charter"/>
                <a:cs typeface="Bitstream Charter"/>
              </a:defRPr>
            </a:lvl7pPr>
            <a:lvl8pPr>
              <a:buNone/>
              <a:defRPr sz="4200" b="0">
                <a:solidFill>
                  <a:srgbClr val="D9A4B1"/>
                </a:solidFill>
                <a:latin typeface="Bitstream Charter"/>
                <a:ea typeface="Bitstream Charter"/>
                <a:cs typeface="Bitstream Charter"/>
              </a:defRPr>
            </a:lvl8pPr>
            <a:lvl9pPr>
              <a:buNone/>
              <a:defRPr sz="4200" b="0">
                <a:solidFill>
                  <a:srgbClr val="D9A4B1"/>
                </a:solidFill>
                <a:latin typeface="Bitstream Charter"/>
                <a:ea typeface="Bitstream Charter"/>
                <a:cs typeface="Bitstream Charter"/>
              </a:defRPr>
            </a:lvl9pPr>
          </a:lstStyle>
          <a:p xmlns:a="http://schemas.openxmlformats.org/drawingml/2006/main">
            <a:pPr>
              <a:buNone/>
              <a:defRPr sz="4200" b="0">
                <a:solidFill>
                  <a:srgbClr val="D9A4B1"/>
                </a:solidFill>
                <a:latin typeface="Bitstream Charter"/>
                <a:ea typeface="Bitstream Charter"/>
                <a:cs typeface="Bitstream Charter"/>
              </a:defRPr>
            </a:pPr>
            <a:r>
              <a:rPr sz="4200" b="0">
                <a:solidFill>
                  <a:srgbClr val="D9A4B1"/>
                </a:solidFill>
                <a:latin typeface="Bitstream Charter"/>
                <a:ea typeface="Bitstream Charter"/>
                <a:cs typeface="Bitstream Charter"/>
              </a:rPr>
              <a:t>05</a:t>
            </a:r>
          </a:p>
        </p:txBody>
      </p:sp>
      <p:sp>
        <p:nvSpPr>
          <p:cNvPr id="26" name="outline-Discussion and Conclusion">
            <a:extLst xmlns:a="http://schemas.openxmlformats.org/drawingml/2006/main">
              <a:ext uri="{FF2B5EF4-FFF2-40B4-BE49-F238E27FC236}">
                <a16:creationId xmlns:a16="http://schemas.microsoft.com/office/drawing/2014/main" id="{D6426E13-2F52-4A67-8C1B-D6F8BE1E88A8}"/>
              </a:ext>
            </a:extLst>
          </p:cNvPr>
          <p:cNvSpPr>
            <a:spLocks xmlns:a="http://schemas.openxmlformats.org/drawingml/2006/main" noGrp="1"/>
          </p:cNvSpPr>
          <p:nvPr/>
        </p:nvSpPr>
        <p:spPr>
          <a:xfrm xmlns:a="http://schemas.openxmlformats.org/drawingml/2006/main">
            <a:off x="1714500" y="5162550"/>
            <a:ext cx="60007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1">
                <a:solidFill>
                  <a:srgbClr val="A71838"/>
                </a:solidFill>
                <a:latin typeface="Bitstream Charter"/>
                <a:ea typeface="Bitstream Charter"/>
                <a:cs typeface="Bitstream Charter"/>
              </a:defRPr>
            </a:defPPr>
            <a:lvl1pPr>
              <a:buNone/>
              <a:defRPr sz="2175" b="1">
                <a:solidFill>
                  <a:srgbClr val="A71838"/>
                </a:solidFill>
                <a:latin typeface="Bitstream Charter"/>
                <a:ea typeface="Bitstream Charter"/>
                <a:cs typeface="Bitstream Charter"/>
              </a:defRPr>
            </a:lvl1pPr>
            <a:lvl2pPr>
              <a:buNone/>
              <a:defRPr sz="2175" b="1">
                <a:solidFill>
                  <a:srgbClr val="A71838"/>
                </a:solidFill>
                <a:latin typeface="Bitstream Charter"/>
                <a:ea typeface="Bitstream Charter"/>
                <a:cs typeface="Bitstream Charter"/>
              </a:defRPr>
            </a:lvl2pPr>
            <a:lvl3pPr>
              <a:buNone/>
              <a:defRPr sz="2175" b="1">
                <a:solidFill>
                  <a:srgbClr val="A71838"/>
                </a:solidFill>
                <a:latin typeface="Bitstream Charter"/>
                <a:ea typeface="Bitstream Charter"/>
                <a:cs typeface="Bitstream Charter"/>
              </a:defRPr>
            </a:lvl3pPr>
            <a:lvl4pPr>
              <a:buNone/>
              <a:defRPr sz="2175" b="1">
                <a:solidFill>
                  <a:srgbClr val="A71838"/>
                </a:solidFill>
                <a:latin typeface="Bitstream Charter"/>
                <a:ea typeface="Bitstream Charter"/>
                <a:cs typeface="Bitstream Charter"/>
              </a:defRPr>
            </a:lvl4pPr>
            <a:lvl5pPr>
              <a:buNone/>
              <a:defRPr sz="2175" b="1">
                <a:solidFill>
                  <a:srgbClr val="A71838"/>
                </a:solidFill>
                <a:latin typeface="Bitstream Charter"/>
                <a:ea typeface="Bitstream Charter"/>
                <a:cs typeface="Bitstream Charter"/>
              </a:defRPr>
            </a:lvl5pPr>
            <a:lvl6pPr>
              <a:buNone/>
              <a:defRPr sz="2175" b="1">
                <a:solidFill>
                  <a:srgbClr val="A71838"/>
                </a:solidFill>
                <a:latin typeface="Bitstream Charter"/>
                <a:ea typeface="Bitstream Charter"/>
                <a:cs typeface="Bitstream Charter"/>
              </a:defRPr>
            </a:lvl6pPr>
            <a:lvl7pPr>
              <a:buNone/>
              <a:defRPr sz="2175" b="1">
                <a:solidFill>
                  <a:srgbClr val="A71838"/>
                </a:solidFill>
                <a:latin typeface="Bitstream Charter"/>
                <a:ea typeface="Bitstream Charter"/>
                <a:cs typeface="Bitstream Charter"/>
              </a:defRPr>
            </a:lvl7pPr>
            <a:lvl8pPr>
              <a:buNone/>
              <a:defRPr sz="2175" b="1">
                <a:solidFill>
                  <a:srgbClr val="A71838"/>
                </a:solidFill>
                <a:latin typeface="Bitstream Charter"/>
                <a:ea typeface="Bitstream Charter"/>
                <a:cs typeface="Bitstream Charter"/>
              </a:defRPr>
            </a:lvl8pPr>
            <a:lvl9pPr>
              <a:buNone/>
              <a:defRPr sz="2175" b="1">
                <a:solidFill>
                  <a:srgbClr val="A71838"/>
                </a:solidFill>
                <a:latin typeface="Bitstream Charter"/>
                <a:ea typeface="Bitstream Charter"/>
                <a:cs typeface="Bitstream Charter"/>
              </a:defRPr>
            </a:lvl9pPr>
          </a:lstStyle>
          <a:p xmlns:a="http://schemas.openxmlformats.org/drawingml/2006/main">
            <a:pPr>
              <a:buNone/>
              <a:defRPr sz="2175" b="1">
                <a:solidFill>
                  <a:srgbClr val="A71838"/>
                </a:solidFill>
                <a:latin typeface="Bitstream Charter"/>
                <a:ea typeface="Bitstream Charter"/>
                <a:cs typeface="Bitstream Charter"/>
              </a:defRPr>
            </a:pPr>
            <a:r>
              <a:rPr sz="2175" b="1">
                <a:solidFill>
                  <a:srgbClr val="A71838"/>
                </a:solidFill>
                <a:latin typeface="Bitstream Charter"/>
                <a:ea typeface="Bitstream Charter"/>
                <a:cs typeface="Bitstream Charter"/>
              </a:rPr>
              <a:t>Discussion and Conclusion</a:t>
            </a:r>
          </a:p>
        </p:txBody>
      </p:sp>
      <p:sp>
        <p:nvSpPr>
          <p:cNvPr id="27" name="outline-Interpretation, limitations and implications">
            <a:extLst xmlns:a="http://schemas.openxmlformats.org/drawingml/2006/main">
              <a:ext uri="{FF2B5EF4-FFF2-40B4-BE49-F238E27FC236}">
                <a16:creationId xmlns:a16="http://schemas.microsoft.com/office/drawing/2014/main" id="{9DD7BEFE-E6C9-437D-88C3-92DFE2FD7C6D}"/>
              </a:ext>
            </a:extLst>
          </p:cNvPr>
          <p:cNvSpPr>
            <a:spLocks xmlns:a="http://schemas.openxmlformats.org/drawingml/2006/main" noGrp="1"/>
          </p:cNvSpPr>
          <p:nvPr/>
        </p:nvSpPr>
        <p:spPr>
          <a:xfrm xmlns:a="http://schemas.openxmlformats.org/drawingml/2006/main">
            <a:off x="1714500" y="5581650"/>
            <a:ext cx="6000750" cy="352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650" b="0">
                <a:solidFill>
                  <a:srgbClr val="59616B"/>
                </a:solidFill>
                <a:latin typeface="Nimbus Sans"/>
                <a:ea typeface="Nimbus Sans"/>
                <a:cs typeface="Nimbus Sans"/>
              </a:defRPr>
            </a:defPPr>
            <a:lvl1pPr>
              <a:buNone/>
              <a:defRPr sz="1650" b="0">
                <a:solidFill>
                  <a:srgbClr val="59616B"/>
                </a:solidFill>
                <a:latin typeface="Nimbus Sans"/>
                <a:ea typeface="Nimbus Sans"/>
                <a:cs typeface="Nimbus Sans"/>
              </a:defRPr>
            </a:lvl1pPr>
            <a:lvl2pPr>
              <a:buNone/>
              <a:defRPr sz="1650" b="0">
                <a:solidFill>
                  <a:srgbClr val="59616B"/>
                </a:solidFill>
                <a:latin typeface="Nimbus Sans"/>
                <a:ea typeface="Nimbus Sans"/>
                <a:cs typeface="Nimbus Sans"/>
              </a:defRPr>
            </a:lvl2pPr>
            <a:lvl3pPr>
              <a:buNone/>
              <a:defRPr sz="1650" b="0">
                <a:solidFill>
                  <a:srgbClr val="59616B"/>
                </a:solidFill>
                <a:latin typeface="Nimbus Sans"/>
                <a:ea typeface="Nimbus Sans"/>
                <a:cs typeface="Nimbus Sans"/>
              </a:defRPr>
            </a:lvl3pPr>
            <a:lvl4pPr>
              <a:buNone/>
              <a:defRPr sz="1650" b="0">
                <a:solidFill>
                  <a:srgbClr val="59616B"/>
                </a:solidFill>
                <a:latin typeface="Nimbus Sans"/>
                <a:ea typeface="Nimbus Sans"/>
                <a:cs typeface="Nimbus Sans"/>
              </a:defRPr>
            </a:lvl4pPr>
            <a:lvl5pPr>
              <a:buNone/>
              <a:defRPr sz="1650" b="0">
                <a:solidFill>
                  <a:srgbClr val="59616B"/>
                </a:solidFill>
                <a:latin typeface="Nimbus Sans"/>
                <a:ea typeface="Nimbus Sans"/>
                <a:cs typeface="Nimbus Sans"/>
              </a:defRPr>
            </a:lvl5pPr>
            <a:lvl6pPr>
              <a:buNone/>
              <a:defRPr sz="1650" b="0">
                <a:solidFill>
                  <a:srgbClr val="59616B"/>
                </a:solidFill>
                <a:latin typeface="Nimbus Sans"/>
                <a:ea typeface="Nimbus Sans"/>
                <a:cs typeface="Nimbus Sans"/>
              </a:defRPr>
            </a:lvl6pPr>
            <a:lvl7pPr>
              <a:buNone/>
              <a:defRPr sz="1650" b="0">
                <a:solidFill>
                  <a:srgbClr val="59616B"/>
                </a:solidFill>
                <a:latin typeface="Nimbus Sans"/>
                <a:ea typeface="Nimbus Sans"/>
                <a:cs typeface="Nimbus Sans"/>
              </a:defRPr>
            </a:lvl7pPr>
            <a:lvl8pPr>
              <a:buNone/>
              <a:defRPr sz="1650" b="0">
                <a:solidFill>
                  <a:srgbClr val="59616B"/>
                </a:solidFill>
                <a:latin typeface="Nimbus Sans"/>
                <a:ea typeface="Nimbus Sans"/>
                <a:cs typeface="Nimbus Sans"/>
              </a:defRPr>
            </a:lvl8pPr>
            <a:lvl9pPr>
              <a:buNone/>
              <a:defRPr sz="1650" b="0">
                <a:solidFill>
                  <a:srgbClr val="59616B"/>
                </a:solidFill>
                <a:latin typeface="Nimbus Sans"/>
                <a:ea typeface="Nimbus Sans"/>
                <a:cs typeface="Nimbus Sans"/>
              </a:defRPr>
            </a:lvl9pPr>
          </a:lstStyle>
          <a:p xmlns:a="http://schemas.openxmlformats.org/drawingml/2006/main">
            <a:pPr>
              <a:buNone/>
              <a:defRPr sz="1650" b="0">
                <a:solidFill>
                  <a:srgbClr val="59616B"/>
                </a:solidFill>
                <a:latin typeface="Nimbus Sans"/>
                <a:ea typeface="Nimbus Sans"/>
                <a:cs typeface="Nimbus Sans"/>
              </a:defRPr>
            </a:pPr>
            <a:r>
              <a:rPr sz="1650" b="0">
                <a:solidFill>
                  <a:srgbClr val="59616B"/>
                </a:solidFill>
                <a:latin typeface="Nimbus Sans"/>
                <a:ea typeface="Nimbus Sans"/>
                <a:cs typeface="Nimbus Sans"/>
              </a:rPr>
              <a:t>Interpretation, limitations and implications</a:t>
            </a:r>
          </a:p>
        </p:txBody>
      </p:sp>
      <p:sp>
        <p:nvSpPr>
          <p:cNvPr id="28" name="">
            <a:extLst xmlns:a="http://schemas.openxmlformats.org/drawingml/2006/main">
              <a:ext uri="{FF2B5EF4-FFF2-40B4-BE49-F238E27FC236}">
                <a16:creationId xmlns:a16="http://schemas.microsoft.com/office/drawing/2014/main" id="{0D2A398C-4832-41E7-89EB-546015A526E3}"/>
              </a:ext>
            </a:extLst>
          </p:cNvPr>
          <p:cNvSpPr>
            <a:spLocks xmlns:a="http://schemas.openxmlformats.org/drawingml/2006/main" noGrp="1"/>
          </p:cNvSpPr>
          <p:nvPr/>
        </p:nvSpPr>
        <p:spPr>
          <a:xfrm xmlns:a="http://schemas.openxmlformats.org/drawingml/2006/main">
            <a:off x="609600" y="6305550"/>
            <a:ext cx="10972800" cy="19050"/>
          </a:xfrm>
          <a:prstGeom xmlns:a="http://schemas.openxmlformats.org/drawingml/2006/main" prst="rect">
            <a:avLst/>
          </a:prstGeom>
          <a:solidFill xmlns:a="http://schemas.openxmlformats.org/drawingml/2006/main">
            <a:srgbClr val="D7A5B1"/>
          </a:solidFill>
          <a:ln xmlns:a="http://schemas.openxmlformats.org/drawingml/2006/main" w="0">
            <a:noFill/>
            <a:prstDash val="solid"/>
          </a:ln>
        </p:spPr>
      </p:sp>
      <p:sp>
        <p:nvSpPr>
          <p:cNvPr id="29" name="outline-ICCT 2026">
            <a:extLst xmlns:a="http://schemas.openxmlformats.org/drawingml/2006/main">
              <a:ext uri="{FF2B5EF4-FFF2-40B4-BE49-F238E27FC236}">
                <a16:creationId xmlns:a16="http://schemas.microsoft.com/office/drawing/2014/main" id="{AD428A29-2C5B-4C2A-9B00-8FC736AFE81B}"/>
              </a:ext>
            </a:extLst>
          </p:cNvPr>
          <p:cNvSpPr>
            <a:spLocks xmlns:a="http://schemas.openxmlformats.org/drawingml/2006/main" noGrp="1"/>
          </p:cNvSpPr>
          <p:nvPr/>
        </p:nvSpPr>
        <p:spPr>
          <a:xfrm xmlns:a="http://schemas.openxmlformats.org/drawingml/2006/main">
            <a:off x="609600" y="6429375"/>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ICCT 2026</a:t>
            </a:r>
          </a:p>
        </p:txBody>
      </p:sp>
      <p:sp>
        <p:nvSpPr>
          <p:cNvPr id="30" name="outline-02">
            <a:extLst xmlns:a="http://schemas.openxmlformats.org/drawingml/2006/main">
              <a:ext uri="{FF2B5EF4-FFF2-40B4-BE49-F238E27FC236}">
                <a16:creationId xmlns:a16="http://schemas.microsoft.com/office/drawing/2014/main" id="{E6890DC2-AC25-40EA-8AF0-50294B509C91}"/>
              </a:ext>
            </a:extLst>
          </p:cNvPr>
          <p:cNvSpPr>
            <a:spLocks xmlns:a="http://schemas.openxmlformats.org/drawingml/2006/main" noGrp="1"/>
          </p:cNvSpPr>
          <p:nvPr/>
        </p:nvSpPr>
        <p:spPr>
          <a:xfrm xmlns:a="http://schemas.openxmlformats.org/drawingml/2006/main">
            <a:off x="11049000" y="6429375"/>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02</a:t>
            </a:r>
          </a:p>
        </p:txBody>
      </p:sp>
    </p:spTree>
    <p:extLst>
      <p:ext uri="{BB962C8B-B14F-4D97-AF65-F5344CB8AC3E}">
        <p14:creationId xmlns:p14="http://schemas.microsoft.com/office/powerpoint/2010/main" val="24067665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0">
            <a:extLst xmlns:a="http://schemas.openxmlformats.org/drawingml/2006/main">
              <a:ext uri="{FF2B5EF4-FFF2-40B4-BE49-F238E27FC236}">
                <a16:creationId xmlns:a16="http://schemas.microsoft.com/office/drawing/2014/main" id="{B7903429-4A1F-4D26-855E-2C906DE8B186}"/>
              </a:ext>
            </a:extLst>
          </p:cNvPr>
          <p:cNvSpPr>
            <a:spLocks xmlns:a="http://schemas.openxmlformats.org/drawingml/2006/main" noGrp="1"/>
          </p:cNvSpPr>
          <p:nvPr/>
        </p:nvSpPr>
        <p:spPr>
          <a:xfrm xmlns:a="http://schemas.openxmlformats.org/drawingml/2006/main">
            <a:off x="609600" y="428625"/>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150" b="1">
                <a:solidFill>
                  <a:srgbClr val="8D1530"/>
                </a:solidFill>
                <a:latin typeface="Nimbus Sans"/>
                <a:ea typeface="Nimbus Sans"/>
                <a:cs typeface="Nimbus Sans"/>
              </a:defRPr>
            </a:defPPr>
            <a:lvl1pPr>
              <a:buNone/>
              <a:defRPr sz="3150" b="1">
                <a:solidFill>
                  <a:srgbClr val="153553"/>
                </a:solidFill>
                <a:latin typeface="Nimbus Sans"/>
                <a:ea typeface="Nimbus Sans"/>
                <a:cs typeface="Nimbus Sans"/>
              </a:defRPr>
            </a:lvl1pPr>
            <a:lvl2pPr>
              <a:buNone/>
              <a:defRPr sz="3150" b="1">
                <a:solidFill>
                  <a:srgbClr val="153553"/>
                </a:solidFill>
                <a:latin typeface="Nimbus Sans"/>
                <a:ea typeface="Nimbus Sans"/>
                <a:cs typeface="Nimbus Sans"/>
              </a:defRPr>
            </a:lvl2pPr>
            <a:lvl3pPr>
              <a:buNone/>
              <a:defRPr sz="3150" b="1">
                <a:solidFill>
                  <a:srgbClr val="153553"/>
                </a:solidFill>
                <a:latin typeface="Nimbus Sans"/>
                <a:ea typeface="Nimbus Sans"/>
                <a:cs typeface="Nimbus Sans"/>
              </a:defRPr>
            </a:lvl3pPr>
            <a:lvl4pPr>
              <a:buNone/>
              <a:defRPr sz="3150" b="1">
                <a:solidFill>
                  <a:srgbClr val="153553"/>
                </a:solidFill>
                <a:latin typeface="Nimbus Sans"/>
                <a:ea typeface="Nimbus Sans"/>
                <a:cs typeface="Nimbus Sans"/>
              </a:defRPr>
            </a:lvl4pPr>
            <a:lvl5pPr>
              <a:buNone/>
              <a:defRPr sz="3150" b="1">
                <a:solidFill>
                  <a:srgbClr val="153553"/>
                </a:solidFill>
                <a:latin typeface="Nimbus Sans"/>
                <a:ea typeface="Nimbus Sans"/>
                <a:cs typeface="Nimbus Sans"/>
              </a:defRPr>
            </a:lvl5pPr>
            <a:lvl6pPr>
              <a:buNone/>
              <a:defRPr sz="3150" b="1">
                <a:solidFill>
                  <a:srgbClr val="153553"/>
                </a:solidFill>
                <a:latin typeface="Nimbus Sans"/>
                <a:ea typeface="Nimbus Sans"/>
                <a:cs typeface="Nimbus Sans"/>
              </a:defRPr>
            </a:lvl6pPr>
            <a:lvl7pPr>
              <a:buNone/>
              <a:defRPr sz="3150" b="1">
                <a:solidFill>
                  <a:srgbClr val="153553"/>
                </a:solidFill>
                <a:latin typeface="Nimbus Sans"/>
                <a:ea typeface="Nimbus Sans"/>
                <a:cs typeface="Nimbus Sans"/>
              </a:defRPr>
            </a:lvl7pPr>
            <a:lvl8pPr>
              <a:buNone/>
              <a:defRPr sz="3150" b="1">
                <a:solidFill>
                  <a:srgbClr val="153553"/>
                </a:solidFill>
                <a:latin typeface="Nimbus Sans"/>
                <a:ea typeface="Nimbus Sans"/>
                <a:cs typeface="Nimbus Sans"/>
              </a:defRPr>
            </a:lvl8pPr>
            <a:lvl9pPr>
              <a:buNone/>
              <a:defRPr sz="3150" b="1">
                <a:solidFill>
                  <a:srgbClr val="153553"/>
                </a:solidFill>
                <a:latin typeface="Nimbus Sans"/>
                <a:ea typeface="Nimbus Sans"/>
                <a:cs typeface="Nimbus Sans"/>
              </a:defRPr>
            </a:lvl9pPr>
          </a:lstStyle>
          <a:p xmlns:a="http://schemas.openxmlformats.org/drawingml/2006/main">
            <a:pPr>
              <a:buNone/>
              <a:defRPr sz="3150" b="1">
                <a:solidFill>
                  <a:srgbClr val="153553"/>
                </a:solidFill>
                <a:latin typeface="Nimbus Sans"/>
                <a:ea typeface="Nimbus Sans"/>
                <a:cs typeface="Nimbus Sans"/>
              </a:defRPr>
            </a:pPr>
            <a:r>
              <a:rPr sz="3150" b="1">
                <a:solidFill>
                  <a:srgbClr val="8D1530"/>
                </a:solidFill>
                <a:latin typeface="Nimbus Sans"/>
                <a:ea typeface="Nimbus Sans"/>
                <a:cs typeface="Nimbus Sans"/>
              </a:rPr>
              <a:t/>
            </a:r>
          </a:p>
        </p:txBody>
      </p:sp>
      <p:sp>
        <p:nvSpPr>
          <p:cNvPr id="2" name="text-1">
            <a:extLst xmlns:a="http://schemas.openxmlformats.org/drawingml/2006/main">
              <a:ext uri="{FF2B5EF4-FFF2-40B4-BE49-F238E27FC236}">
                <a16:creationId xmlns:a16="http://schemas.microsoft.com/office/drawing/2014/main" id="{0428FDC6-3319-401C-AB9C-3E0F188587DD}"/>
              </a:ext>
            </a:extLst>
          </p:cNvPr>
          <p:cNvSpPr>
            <a:spLocks xmlns:a="http://schemas.openxmlformats.org/drawingml/2006/main" noGrp="1"/>
          </p:cNvSpPr>
          <p:nvPr/>
        </p:nvSpPr>
        <p:spPr>
          <a:xfrm xmlns:a="http://schemas.openxmlformats.org/drawingml/2006/main">
            <a:off x="609600" y="641985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ICCT 2026</a:t>
            </a:r>
          </a:p>
        </p:txBody>
      </p:sp>
      <p:sp>
        <p:nvSpPr>
          <p:cNvPr id="3" name="text-2">
            <a:extLst xmlns:a="http://schemas.openxmlformats.org/drawingml/2006/main">
              <a:ext uri="{FF2B5EF4-FFF2-40B4-BE49-F238E27FC236}">
                <a16:creationId xmlns:a16="http://schemas.microsoft.com/office/drawing/2014/main" id="{04F4E509-4A42-4F7F-8EDD-AB0B0041C61C}"/>
              </a:ext>
            </a:extLst>
          </p:cNvPr>
          <p:cNvSpPr>
            <a:spLocks xmlns:a="http://schemas.openxmlformats.org/drawingml/2006/main" noGrp="1"/>
          </p:cNvSpPr>
          <p:nvPr/>
        </p:nvSpPr>
        <p:spPr>
          <a:xfrm xmlns:a="http://schemas.openxmlformats.org/drawingml/2006/main">
            <a:off x="11049000" y="64198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03</a:t>
            </a:r>
          </a:p>
        </p:txBody>
      </p:sp>
      <p:sp>
        <p:nvSpPr>
          <p:cNvPr id="4" name="text-3">
            <a:extLst xmlns:a="http://schemas.openxmlformats.org/drawingml/2006/main">
              <a:ext uri="{FF2B5EF4-FFF2-40B4-BE49-F238E27FC236}">
                <a16:creationId xmlns:a16="http://schemas.microsoft.com/office/drawing/2014/main" id="{88F56313-D3F7-48D3-90EB-31785E53F209}"/>
              </a:ext>
            </a:extLst>
          </p:cNvPr>
          <p:cNvSpPr>
            <a:spLocks xmlns:a="http://schemas.openxmlformats.org/drawingml/2006/main" noGrp="1"/>
          </p:cNvSpPr>
          <p:nvPr/>
        </p:nvSpPr>
        <p:spPr>
          <a:xfrm xmlns:a="http://schemas.openxmlformats.org/drawingml/2006/main">
            <a:off x="609600" y="1428750"/>
            <a:ext cx="4286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025" b="1">
                <a:solidFill>
                  <a:srgbClr val="C5193C"/>
                </a:solidFill>
                <a:latin typeface="Nimbus Sans"/>
                <a:ea typeface="Nimbus Sans"/>
                <a:cs typeface="Nimbus Sans"/>
              </a:defRPr>
            </a:defPPr>
            <a:lvl1pPr>
              <a:buNone/>
              <a:defRPr sz="2025" b="1">
                <a:solidFill>
                  <a:srgbClr val="17628A"/>
                </a:solidFill>
                <a:latin typeface="Nimbus Sans"/>
                <a:ea typeface="Nimbus Sans"/>
                <a:cs typeface="Nimbus Sans"/>
              </a:defRPr>
            </a:lvl1pPr>
            <a:lvl2pPr>
              <a:buNone/>
              <a:defRPr sz="2025" b="1">
                <a:solidFill>
                  <a:srgbClr val="17628A"/>
                </a:solidFill>
                <a:latin typeface="Nimbus Sans"/>
                <a:ea typeface="Nimbus Sans"/>
                <a:cs typeface="Nimbus Sans"/>
              </a:defRPr>
            </a:lvl2pPr>
            <a:lvl3pPr>
              <a:buNone/>
              <a:defRPr sz="2025" b="1">
                <a:solidFill>
                  <a:srgbClr val="17628A"/>
                </a:solidFill>
                <a:latin typeface="Nimbus Sans"/>
                <a:ea typeface="Nimbus Sans"/>
                <a:cs typeface="Nimbus Sans"/>
              </a:defRPr>
            </a:lvl3pPr>
            <a:lvl4pPr>
              <a:buNone/>
              <a:defRPr sz="2025" b="1">
                <a:solidFill>
                  <a:srgbClr val="17628A"/>
                </a:solidFill>
                <a:latin typeface="Nimbus Sans"/>
                <a:ea typeface="Nimbus Sans"/>
                <a:cs typeface="Nimbus Sans"/>
              </a:defRPr>
            </a:lvl4pPr>
            <a:lvl5pPr>
              <a:buNone/>
              <a:defRPr sz="2025" b="1">
                <a:solidFill>
                  <a:srgbClr val="17628A"/>
                </a:solidFill>
                <a:latin typeface="Nimbus Sans"/>
                <a:ea typeface="Nimbus Sans"/>
                <a:cs typeface="Nimbus Sans"/>
              </a:defRPr>
            </a:lvl5pPr>
            <a:lvl6pPr>
              <a:buNone/>
              <a:defRPr sz="2025" b="1">
                <a:solidFill>
                  <a:srgbClr val="17628A"/>
                </a:solidFill>
                <a:latin typeface="Nimbus Sans"/>
                <a:ea typeface="Nimbus Sans"/>
                <a:cs typeface="Nimbus Sans"/>
              </a:defRPr>
            </a:lvl6pPr>
            <a:lvl7pPr>
              <a:buNone/>
              <a:defRPr sz="2025" b="1">
                <a:solidFill>
                  <a:srgbClr val="17628A"/>
                </a:solidFill>
                <a:latin typeface="Nimbus Sans"/>
                <a:ea typeface="Nimbus Sans"/>
                <a:cs typeface="Nimbus Sans"/>
              </a:defRPr>
            </a:lvl7pPr>
            <a:lvl8pPr>
              <a:buNone/>
              <a:defRPr sz="2025" b="1">
                <a:solidFill>
                  <a:srgbClr val="17628A"/>
                </a:solidFill>
                <a:latin typeface="Nimbus Sans"/>
                <a:ea typeface="Nimbus Sans"/>
                <a:cs typeface="Nimbus Sans"/>
              </a:defRPr>
            </a:lvl8pPr>
            <a:lvl9pPr>
              <a:buNone/>
              <a:defRPr sz="2025" b="1">
                <a:solidFill>
                  <a:srgbClr val="17628A"/>
                </a:solidFill>
                <a:latin typeface="Nimbus Sans"/>
                <a:ea typeface="Nimbus Sans"/>
                <a:cs typeface="Nimbus Sans"/>
              </a:defRPr>
            </a:lvl9pPr>
          </a:lstStyle>
          <a:p xmlns:a="http://schemas.openxmlformats.org/drawingml/2006/main">
            <a:pPr>
              <a:buNone/>
              <a:defRPr sz="2025" b="1">
                <a:solidFill>
                  <a:srgbClr val="17628A"/>
                </a:solidFill>
                <a:latin typeface="Nimbus Sans"/>
                <a:ea typeface="Nimbus Sans"/>
                <a:cs typeface="Nimbus Sans"/>
              </a:defRPr>
            </a:pPr>
            <a:r>
              <a:rPr sz="2025" b="1">
                <a:solidFill>
                  <a:srgbClr val="C5193C"/>
                </a:solidFill>
                <a:latin typeface="Nimbus Sans"/>
                <a:ea typeface="Nimbus Sans"/>
                <a:cs typeface="Nimbus Sans"/>
              </a:rPr>
              <a:t>Production requirement</a:t>
            </a:r>
          </a:p>
        </p:txBody>
      </p:sp>
      <p:sp>
        <p:nvSpPr>
          <p:cNvPr id="5" name="text-4">
            <a:extLst xmlns:a="http://schemas.openxmlformats.org/drawingml/2006/main">
              <a:ext uri="{FF2B5EF4-FFF2-40B4-BE49-F238E27FC236}">
                <a16:creationId xmlns:a16="http://schemas.microsoft.com/office/drawing/2014/main" id="{ABED79E5-BD26-4B8F-B8C2-9C78BB588690}"/>
              </a:ext>
            </a:extLst>
          </p:cNvPr>
          <p:cNvSpPr>
            <a:spLocks xmlns:a="http://schemas.openxmlformats.org/drawingml/2006/main" noGrp="1"/>
          </p:cNvSpPr>
          <p:nvPr/>
        </p:nvSpPr>
        <p:spPr>
          <a:xfrm xmlns:a="http://schemas.openxmlformats.org/drawingml/2006/main">
            <a:off x="609600" y="1971675"/>
            <a:ext cx="10382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550" b="0">
                <a:solidFill>
                  <a:srgbClr val="263443"/>
                </a:solidFill>
                <a:latin typeface="Nimbus Sans"/>
                <a:ea typeface="Nimbus Sans"/>
                <a:cs typeface="Nimbus Sans"/>
              </a:defRPr>
            </a:defPPr>
            <a:lvl1pPr>
              <a:buNone/>
              <a:defRPr sz="2550" b="0">
                <a:solidFill>
                  <a:srgbClr val="263443"/>
                </a:solidFill>
                <a:latin typeface="Nimbus Sans"/>
                <a:ea typeface="Nimbus Sans"/>
                <a:cs typeface="Nimbus Sans"/>
              </a:defRPr>
            </a:lvl1pPr>
            <a:lvl2pPr>
              <a:buNone/>
              <a:defRPr sz="2550" b="0">
                <a:solidFill>
                  <a:srgbClr val="263443"/>
                </a:solidFill>
                <a:latin typeface="Nimbus Sans"/>
                <a:ea typeface="Nimbus Sans"/>
                <a:cs typeface="Nimbus Sans"/>
              </a:defRPr>
            </a:lvl2pPr>
            <a:lvl3pPr>
              <a:buNone/>
              <a:defRPr sz="2550" b="0">
                <a:solidFill>
                  <a:srgbClr val="263443"/>
                </a:solidFill>
                <a:latin typeface="Nimbus Sans"/>
                <a:ea typeface="Nimbus Sans"/>
                <a:cs typeface="Nimbus Sans"/>
              </a:defRPr>
            </a:lvl3pPr>
            <a:lvl4pPr>
              <a:buNone/>
              <a:defRPr sz="2550" b="0">
                <a:solidFill>
                  <a:srgbClr val="263443"/>
                </a:solidFill>
                <a:latin typeface="Nimbus Sans"/>
                <a:ea typeface="Nimbus Sans"/>
                <a:cs typeface="Nimbus Sans"/>
              </a:defRPr>
            </a:lvl4pPr>
            <a:lvl5pPr>
              <a:buNone/>
              <a:defRPr sz="2550" b="0">
                <a:solidFill>
                  <a:srgbClr val="263443"/>
                </a:solidFill>
                <a:latin typeface="Nimbus Sans"/>
                <a:ea typeface="Nimbus Sans"/>
                <a:cs typeface="Nimbus Sans"/>
              </a:defRPr>
            </a:lvl5pPr>
            <a:lvl6pPr>
              <a:buNone/>
              <a:defRPr sz="2550" b="0">
                <a:solidFill>
                  <a:srgbClr val="263443"/>
                </a:solidFill>
                <a:latin typeface="Nimbus Sans"/>
                <a:ea typeface="Nimbus Sans"/>
                <a:cs typeface="Nimbus Sans"/>
              </a:defRPr>
            </a:lvl6pPr>
            <a:lvl7pPr>
              <a:buNone/>
              <a:defRPr sz="2550" b="0">
                <a:solidFill>
                  <a:srgbClr val="263443"/>
                </a:solidFill>
                <a:latin typeface="Nimbus Sans"/>
                <a:ea typeface="Nimbus Sans"/>
                <a:cs typeface="Nimbus Sans"/>
              </a:defRPr>
            </a:lvl7pPr>
            <a:lvl8pPr>
              <a:buNone/>
              <a:defRPr sz="2550" b="0">
                <a:solidFill>
                  <a:srgbClr val="263443"/>
                </a:solidFill>
                <a:latin typeface="Nimbus Sans"/>
                <a:ea typeface="Nimbus Sans"/>
                <a:cs typeface="Nimbus Sans"/>
              </a:defRPr>
            </a:lvl8pPr>
            <a:lvl9pPr>
              <a:buNone/>
              <a:defRPr sz="2550" b="0">
                <a:solidFill>
                  <a:srgbClr val="263443"/>
                </a:solidFill>
                <a:latin typeface="Nimbus Sans"/>
                <a:ea typeface="Nimbus Sans"/>
                <a:cs typeface="Nimbus Sans"/>
              </a:defRPr>
            </a:lvl9pPr>
          </a:lstStyle>
          <a:p xmlns:a="http://schemas.openxmlformats.org/drawingml/2006/main">
            <a:pPr>
              <a:buNone/>
              <a:defRPr sz="2550" b="0">
                <a:solidFill>
                  <a:srgbClr val="263443"/>
                </a:solidFill>
                <a:latin typeface="Nimbus Sans"/>
                <a:ea typeface="Nimbus Sans"/>
                <a:cs typeface="Nimbus Sans"/>
              </a:defRPr>
            </a:pPr>
            <a:r>
              <a:rPr sz="2550" b="0">
                <a:solidFill>
                  <a:srgbClr val="263443"/>
                </a:solidFill>
                <a:latin typeface="Nimbus Sans"/>
                <a:ea typeface="Nimbus Sans"/>
                <a:cs typeface="Nimbus Sans"/>
              </a:rPr>
              <a:t>A generated shot must preserve the intended composition and unfolding action.</a:t>
            </a:r>
          </a:p>
        </p:txBody>
      </p:sp>
      <p:sp>
        <p:nvSpPr>
          <p:cNvPr id="6" name="text-5">
            <a:extLst xmlns:a="http://schemas.openxmlformats.org/drawingml/2006/main">
              <a:ext uri="{FF2B5EF4-FFF2-40B4-BE49-F238E27FC236}">
                <a16:creationId xmlns:a16="http://schemas.microsoft.com/office/drawing/2014/main" id="{A7D32651-E19F-496B-A7B0-C44C88F4FA43}"/>
              </a:ext>
            </a:extLst>
          </p:cNvPr>
          <p:cNvSpPr>
            <a:spLocks xmlns:a="http://schemas.openxmlformats.org/drawingml/2006/main" noGrp="1"/>
          </p:cNvSpPr>
          <p:nvPr/>
        </p:nvSpPr>
        <p:spPr>
          <a:xfrm xmlns:a="http://schemas.openxmlformats.org/drawingml/2006/main">
            <a:off x="609600" y="3238500"/>
            <a:ext cx="4286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025" b="1">
                <a:solidFill>
                  <a:srgbClr val="C5193C"/>
                </a:solidFill>
                <a:latin typeface="Nimbus Sans"/>
                <a:ea typeface="Nimbus Sans"/>
                <a:cs typeface="Nimbus Sans"/>
              </a:defRPr>
            </a:defPPr>
            <a:lvl1pPr>
              <a:buNone/>
              <a:defRPr sz="2025" b="1">
                <a:solidFill>
                  <a:srgbClr val="17628A"/>
                </a:solidFill>
                <a:latin typeface="Nimbus Sans"/>
                <a:ea typeface="Nimbus Sans"/>
                <a:cs typeface="Nimbus Sans"/>
              </a:defRPr>
            </a:lvl1pPr>
            <a:lvl2pPr>
              <a:buNone/>
              <a:defRPr sz="2025" b="1">
                <a:solidFill>
                  <a:srgbClr val="17628A"/>
                </a:solidFill>
                <a:latin typeface="Nimbus Sans"/>
                <a:ea typeface="Nimbus Sans"/>
                <a:cs typeface="Nimbus Sans"/>
              </a:defRPr>
            </a:lvl2pPr>
            <a:lvl3pPr>
              <a:buNone/>
              <a:defRPr sz="2025" b="1">
                <a:solidFill>
                  <a:srgbClr val="17628A"/>
                </a:solidFill>
                <a:latin typeface="Nimbus Sans"/>
                <a:ea typeface="Nimbus Sans"/>
                <a:cs typeface="Nimbus Sans"/>
              </a:defRPr>
            </a:lvl3pPr>
            <a:lvl4pPr>
              <a:buNone/>
              <a:defRPr sz="2025" b="1">
                <a:solidFill>
                  <a:srgbClr val="17628A"/>
                </a:solidFill>
                <a:latin typeface="Nimbus Sans"/>
                <a:ea typeface="Nimbus Sans"/>
                <a:cs typeface="Nimbus Sans"/>
              </a:defRPr>
            </a:lvl4pPr>
            <a:lvl5pPr>
              <a:buNone/>
              <a:defRPr sz="2025" b="1">
                <a:solidFill>
                  <a:srgbClr val="17628A"/>
                </a:solidFill>
                <a:latin typeface="Nimbus Sans"/>
                <a:ea typeface="Nimbus Sans"/>
                <a:cs typeface="Nimbus Sans"/>
              </a:defRPr>
            </a:lvl5pPr>
            <a:lvl6pPr>
              <a:buNone/>
              <a:defRPr sz="2025" b="1">
                <a:solidFill>
                  <a:srgbClr val="17628A"/>
                </a:solidFill>
                <a:latin typeface="Nimbus Sans"/>
                <a:ea typeface="Nimbus Sans"/>
                <a:cs typeface="Nimbus Sans"/>
              </a:defRPr>
            </a:lvl6pPr>
            <a:lvl7pPr>
              <a:buNone/>
              <a:defRPr sz="2025" b="1">
                <a:solidFill>
                  <a:srgbClr val="17628A"/>
                </a:solidFill>
                <a:latin typeface="Nimbus Sans"/>
                <a:ea typeface="Nimbus Sans"/>
                <a:cs typeface="Nimbus Sans"/>
              </a:defRPr>
            </a:lvl7pPr>
            <a:lvl8pPr>
              <a:buNone/>
              <a:defRPr sz="2025" b="1">
                <a:solidFill>
                  <a:srgbClr val="17628A"/>
                </a:solidFill>
                <a:latin typeface="Nimbus Sans"/>
                <a:ea typeface="Nimbus Sans"/>
                <a:cs typeface="Nimbus Sans"/>
              </a:defRPr>
            </a:lvl8pPr>
            <a:lvl9pPr>
              <a:buNone/>
              <a:defRPr sz="2025" b="1">
                <a:solidFill>
                  <a:srgbClr val="17628A"/>
                </a:solidFill>
                <a:latin typeface="Nimbus Sans"/>
                <a:ea typeface="Nimbus Sans"/>
                <a:cs typeface="Nimbus Sans"/>
              </a:defRPr>
            </a:lvl9pPr>
          </a:lstStyle>
          <a:p xmlns:a="http://schemas.openxmlformats.org/drawingml/2006/main">
            <a:pPr>
              <a:buNone/>
              <a:defRPr sz="2025" b="1">
                <a:solidFill>
                  <a:srgbClr val="17628A"/>
                </a:solidFill>
                <a:latin typeface="Nimbus Sans"/>
                <a:ea typeface="Nimbus Sans"/>
                <a:cs typeface="Nimbus Sans"/>
              </a:defRPr>
            </a:pPr>
            <a:r>
              <a:rPr sz="2025" b="1">
                <a:solidFill>
                  <a:srgbClr val="C5193C"/>
                </a:solidFill>
                <a:latin typeface="Nimbus Sans"/>
                <a:ea typeface="Nimbus Sans"/>
                <a:cs typeface="Nimbus Sans"/>
              </a:rPr>
              <a:t>Research question</a:t>
            </a:r>
          </a:p>
        </p:txBody>
      </p:sp>
      <p:sp>
        <p:nvSpPr>
          <p:cNvPr id="7" name="text-6">
            <a:extLst xmlns:a="http://schemas.openxmlformats.org/drawingml/2006/main">
              <a:ext uri="{FF2B5EF4-FFF2-40B4-BE49-F238E27FC236}">
                <a16:creationId xmlns:a16="http://schemas.microsoft.com/office/drawing/2014/main" id="{69A05342-1D5E-4D75-B2F3-17DC863383EA}"/>
              </a:ext>
            </a:extLst>
          </p:cNvPr>
          <p:cNvSpPr>
            <a:spLocks xmlns:a="http://schemas.openxmlformats.org/drawingml/2006/main" noGrp="1"/>
          </p:cNvSpPr>
          <p:nvPr/>
        </p:nvSpPr>
        <p:spPr>
          <a:xfrm xmlns:a="http://schemas.openxmlformats.org/drawingml/2006/main">
            <a:off x="609600" y="3781425"/>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850" b="1">
                <a:solidFill>
                  <a:srgbClr val="8D1530"/>
                </a:solidFill>
                <a:latin typeface="Nimbus Sans"/>
                <a:ea typeface="Nimbus Sans"/>
                <a:cs typeface="Nimbus Sans"/>
              </a:defRPr>
            </a:defPPr>
            <a:lvl1pPr>
              <a:buNone/>
              <a:defRPr sz="2850" b="1">
                <a:solidFill>
                  <a:srgbClr val="153553"/>
                </a:solidFill>
                <a:latin typeface="Nimbus Sans"/>
                <a:ea typeface="Nimbus Sans"/>
                <a:cs typeface="Nimbus Sans"/>
              </a:defRPr>
            </a:lvl1pPr>
            <a:lvl2pPr>
              <a:buNone/>
              <a:defRPr sz="2850" b="1">
                <a:solidFill>
                  <a:srgbClr val="153553"/>
                </a:solidFill>
                <a:latin typeface="Nimbus Sans"/>
                <a:ea typeface="Nimbus Sans"/>
                <a:cs typeface="Nimbus Sans"/>
              </a:defRPr>
            </a:lvl2pPr>
            <a:lvl3pPr>
              <a:buNone/>
              <a:defRPr sz="2850" b="1">
                <a:solidFill>
                  <a:srgbClr val="153553"/>
                </a:solidFill>
                <a:latin typeface="Nimbus Sans"/>
                <a:ea typeface="Nimbus Sans"/>
                <a:cs typeface="Nimbus Sans"/>
              </a:defRPr>
            </a:lvl3pPr>
            <a:lvl4pPr>
              <a:buNone/>
              <a:defRPr sz="2850" b="1">
                <a:solidFill>
                  <a:srgbClr val="153553"/>
                </a:solidFill>
                <a:latin typeface="Nimbus Sans"/>
                <a:ea typeface="Nimbus Sans"/>
                <a:cs typeface="Nimbus Sans"/>
              </a:defRPr>
            </a:lvl4pPr>
            <a:lvl5pPr>
              <a:buNone/>
              <a:defRPr sz="2850" b="1">
                <a:solidFill>
                  <a:srgbClr val="153553"/>
                </a:solidFill>
                <a:latin typeface="Nimbus Sans"/>
                <a:ea typeface="Nimbus Sans"/>
                <a:cs typeface="Nimbus Sans"/>
              </a:defRPr>
            </a:lvl5pPr>
            <a:lvl6pPr>
              <a:buNone/>
              <a:defRPr sz="2850" b="1">
                <a:solidFill>
                  <a:srgbClr val="153553"/>
                </a:solidFill>
                <a:latin typeface="Nimbus Sans"/>
                <a:ea typeface="Nimbus Sans"/>
                <a:cs typeface="Nimbus Sans"/>
              </a:defRPr>
            </a:lvl6pPr>
            <a:lvl7pPr>
              <a:buNone/>
              <a:defRPr sz="2850" b="1">
                <a:solidFill>
                  <a:srgbClr val="153553"/>
                </a:solidFill>
                <a:latin typeface="Nimbus Sans"/>
                <a:ea typeface="Nimbus Sans"/>
                <a:cs typeface="Nimbus Sans"/>
              </a:defRPr>
            </a:lvl7pPr>
            <a:lvl8pPr>
              <a:buNone/>
              <a:defRPr sz="2850" b="1">
                <a:solidFill>
                  <a:srgbClr val="153553"/>
                </a:solidFill>
                <a:latin typeface="Nimbus Sans"/>
                <a:ea typeface="Nimbus Sans"/>
                <a:cs typeface="Nimbus Sans"/>
              </a:defRPr>
            </a:lvl8pPr>
            <a:lvl9pPr>
              <a:buNone/>
              <a:defRPr sz="2850" b="1">
                <a:solidFill>
                  <a:srgbClr val="153553"/>
                </a:solidFill>
                <a:latin typeface="Nimbus Sans"/>
                <a:ea typeface="Nimbus Sans"/>
                <a:cs typeface="Nimbus Sans"/>
              </a:defRPr>
            </a:lvl9pPr>
          </a:lstStyle>
          <a:p xmlns:a="http://schemas.openxmlformats.org/drawingml/2006/main">
            <a:pPr>
              <a:buNone/>
              <a:defRPr sz="2850" b="1">
                <a:solidFill>
                  <a:srgbClr val="153553"/>
                </a:solidFill>
                <a:latin typeface="Nimbus Sans"/>
                <a:ea typeface="Nimbus Sans"/>
                <a:cs typeface="Nimbus Sans"/>
              </a:defRPr>
            </a:pPr>
            <a:r>
              <a:rPr sz="2850" b="1">
                <a:solidFill>
                  <a:srgbClr val="8D1530"/>
                </a:solidFill>
                <a:latin typeface="Nimbus Sans"/>
                <a:ea typeface="Nimbus Sans"/>
                <a:cs typeface="Nimbus Sans"/>
              </a:rPr>
              <a:t>Does adding a green-screen video reference help preserve planned storyboard requirements?</a:t>
            </a:r>
          </a:p>
        </p:txBody>
      </p:sp>
      <p:sp>
        <p:nvSpPr>
          <p:cNvPr id="8" name="text-7">
            <a:extLst xmlns:a="http://schemas.openxmlformats.org/drawingml/2006/main">
              <a:ext uri="{FF2B5EF4-FFF2-40B4-BE49-F238E27FC236}">
                <a16:creationId xmlns:a16="http://schemas.microsoft.com/office/drawing/2014/main" id="{7FB18B1D-02E5-4B43-91B9-1FDD5111CF13}"/>
              </a:ext>
            </a:extLst>
          </p:cNvPr>
          <p:cNvSpPr>
            <a:spLocks xmlns:a="http://schemas.openxmlformats.org/drawingml/2006/main" noGrp="1"/>
          </p:cNvSpPr>
          <p:nvPr/>
        </p:nvSpPr>
        <p:spPr>
          <a:xfrm xmlns:a="http://schemas.openxmlformats.org/drawingml/2006/main">
            <a:off x="609600" y="5476875"/>
            <a:ext cx="10668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950" b="0">
                <a:solidFill>
                  <a:srgbClr val="596875"/>
                </a:solidFill>
                <a:latin typeface="Nimbus Sans"/>
                <a:ea typeface="Nimbus Sans"/>
                <a:cs typeface="Nimbus Sans"/>
              </a:defRPr>
            </a:defPPr>
            <a:lvl1pPr>
              <a:buNone/>
              <a:defRPr sz="1950" b="0">
                <a:solidFill>
                  <a:srgbClr val="596875"/>
                </a:solidFill>
                <a:latin typeface="Nimbus Sans"/>
                <a:ea typeface="Nimbus Sans"/>
                <a:cs typeface="Nimbus Sans"/>
              </a:defRPr>
            </a:lvl1pPr>
            <a:lvl2pPr>
              <a:buNone/>
              <a:defRPr sz="1950" b="0">
                <a:solidFill>
                  <a:srgbClr val="596875"/>
                </a:solidFill>
                <a:latin typeface="Nimbus Sans"/>
                <a:ea typeface="Nimbus Sans"/>
                <a:cs typeface="Nimbus Sans"/>
              </a:defRPr>
            </a:lvl2pPr>
            <a:lvl3pPr>
              <a:buNone/>
              <a:defRPr sz="1950" b="0">
                <a:solidFill>
                  <a:srgbClr val="596875"/>
                </a:solidFill>
                <a:latin typeface="Nimbus Sans"/>
                <a:ea typeface="Nimbus Sans"/>
                <a:cs typeface="Nimbus Sans"/>
              </a:defRPr>
            </a:lvl3pPr>
            <a:lvl4pPr>
              <a:buNone/>
              <a:defRPr sz="1950" b="0">
                <a:solidFill>
                  <a:srgbClr val="596875"/>
                </a:solidFill>
                <a:latin typeface="Nimbus Sans"/>
                <a:ea typeface="Nimbus Sans"/>
                <a:cs typeface="Nimbus Sans"/>
              </a:defRPr>
            </a:lvl4pPr>
            <a:lvl5pPr>
              <a:buNone/>
              <a:defRPr sz="1950" b="0">
                <a:solidFill>
                  <a:srgbClr val="596875"/>
                </a:solidFill>
                <a:latin typeface="Nimbus Sans"/>
                <a:ea typeface="Nimbus Sans"/>
                <a:cs typeface="Nimbus Sans"/>
              </a:defRPr>
            </a:lvl5pPr>
            <a:lvl6pPr>
              <a:buNone/>
              <a:defRPr sz="1950" b="0">
                <a:solidFill>
                  <a:srgbClr val="596875"/>
                </a:solidFill>
                <a:latin typeface="Nimbus Sans"/>
                <a:ea typeface="Nimbus Sans"/>
                <a:cs typeface="Nimbus Sans"/>
              </a:defRPr>
            </a:lvl6pPr>
            <a:lvl7pPr>
              <a:buNone/>
              <a:defRPr sz="1950" b="0">
                <a:solidFill>
                  <a:srgbClr val="596875"/>
                </a:solidFill>
                <a:latin typeface="Nimbus Sans"/>
                <a:ea typeface="Nimbus Sans"/>
                <a:cs typeface="Nimbus Sans"/>
              </a:defRPr>
            </a:lvl7pPr>
            <a:lvl8pPr>
              <a:buNone/>
              <a:defRPr sz="1950" b="0">
                <a:solidFill>
                  <a:srgbClr val="596875"/>
                </a:solidFill>
                <a:latin typeface="Nimbus Sans"/>
                <a:ea typeface="Nimbus Sans"/>
                <a:cs typeface="Nimbus Sans"/>
              </a:defRPr>
            </a:lvl8pPr>
            <a:lvl9pPr>
              <a:buNone/>
              <a:defRPr sz="1950" b="0">
                <a:solidFill>
                  <a:srgbClr val="596875"/>
                </a:solidFill>
                <a:latin typeface="Nimbus Sans"/>
                <a:ea typeface="Nimbus Sans"/>
                <a:cs typeface="Nimbus Sans"/>
              </a:defRPr>
            </a:lvl9pPr>
          </a:lstStyle>
          <a:p xmlns:a="http://schemas.openxmlformats.org/drawingml/2006/main">
            <a:pPr>
              <a:buNone/>
              <a:defRPr sz="1950" b="0">
                <a:solidFill>
                  <a:srgbClr val="596875"/>
                </a:solidFill>
                <a:latin typeface="Nimbus Sans"/>
                <a:ea typeface="Nimbus Sans"/>
                <a:cs typeface="Nimbus Sans"/>
              </a:defRPr>
            </a:pPr>
            <a:r>
              <a:rPr sz="1950" b="0">
                <a:solidFill>
                  <a:srgbClr val="596875"/>
                </a:solidFill>
                <a:latin typeface="Nimbus Sans"/>
                <a:ea typeface="Nimbus Sans"/>
                <a:cs typeface="Nimbus Sans"/>
              </a:rPr>
              <a:t>Scope: a descriptive comparison of retained outputs from one production setting.</a:t>
            </a:r>
          </a:p>
        </p:txBody>
      </p:sp>
      <p:sp>
        <p:nvSpPr>
          <p:cNvPr id="10" name="academic-brand-header">
            <a:extLst xmlns:a="http://schemas.openxmlformats.org/drawingml/2006/main">
              <a:ext uri="{FF2B5EF4-FFF2-40B4-BE49-F238E27FC236}">
                <a16:creationId xmlns:a16="http://schemas.microsoft.com/office/drawing/2014/main" id="{2A5132D9-AE10-4218-8323-F8E07AC2500E}"/>
              </a:ext>
            </a:extLst>
          </p:cNvPr>
          <p:cNvSpPr>
            <a:spLocks xmlns:a="http://schemas.openxmlformats.org/drawingml/2006/main" noGrp="1"/>
          </p:cNvSpPr>
          <p:nvPr/>
        </p:nvSpPr>
        <p:spPr>
          <a:xfrm xmlns:a="http://schemas.openxmlformats.org/drawingml/2006/main">
            <a:off x="0" y="190500"/>
            <a:ext cx="9525000" cy="895350"/>
          </a:xfrm>
          <a:prstGeom xmlns:a="http://schemas.openxmlformats.org/drawingml/2006/main" prst="rect">
            <a:avLst/>
          </a:prstGeom>
          <a:gradFill xmlns:a="http://schemas.openxmlformats.org/drawingml/2006/main">
            <a:gsLst>
              <a:gs pos="0">
                <a:srgbClr val="9F1733"/>
              </a:gs>
              <a:gs pos="75000">
                <a:srgbClr val="C92346"/>
              </a:gs>
              <a:gs pos="100000">
                <a:srgbClr val="E8A4B3"/>
              </a:gs>
            </a:gsLst>
            <a:lin ang="0"/>
          </a:gradFill>
          <a:ln xmlns:a="http://schemas.openxmlformats.org/drawingml/2006/main" w="0">
            <a:noFill/>
            <a:prstDash val="solid"/>
          </a:ln>
        </p:spPr>
      </p:sp>
      <p:sp>
        <p:nvSpPr>
          <p:cNvPr id="11" name="brand-Research problem and question">
            <a:extLst xmlns:a="http://schemas.openxmlformats.org/drawingml/2006/main">
              <a:ext uri="{FF2B5EF4-FFF2-40B4-BE49-F238E27FC236}">
                <a16:creationId xmlns:a16="http://schemas.microsoft.com/office/drawing/2014/main" id="{D816FC6F-68AC-4C40-982D-DE9C34C3B586}"/>
              </a:ext>
            </a:extLst>
          </p:cNvPr>
          <p:cNvSpPr>
            <a:spLocks xmlns:a="http://schemas.openxmlformats.org/drawingml/2006/main" noGrp="1"/>
          </p:cNvSpPr>
          <p:nvPr/>
        </p:nvSpPr>
        <p:spPr>
          <a:xfrm xmlns:a="http://schemas.openxmlformats.org/drawingml/2006/main">
            <a:off x="1000125" y="419100"/>
            <a:ext cx="82391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550" b="1">
                <a:solidFill>
                  <a:srgbClr val="FFFFFF"/>
                </a:solidFill>
                <a:latin typeface="Nimbus Sans"/>
                <a:ea typeface="Nimbus Sans"/>
                <a:cs typeface="Nimbus Sans"/>
              </a:defRPr>
            </a:defPPr>
            <a:lvl1pPr>
              <a:buNone/>
              <a:defRPr sz="2550" b="1">
                <a:solidFill>
                  <a:srgbClr val="FFFFFF"/>
                </a:solidFill>
                <a:latin typeface="Nimbus Sans"/>
                <a:ea typeface="Nimbus Sans"/>
                <a:cs typeface="Nimbus Sans"/>
              </a:defRPr>
            </a:lvl1pPr>
            <a:lvl2pPr>
              <a:buNone/>
              <a:defRPr sz="2550" b="1">
                <a:solidFill>
                  <a:srgbClr val="FFFFFF"/>
                </a:solidFill>
                <a:latin typeface="Nimbus Sans"/>
                <a:ea typeface="Nimbus Sans"/>
                <a:cs typeface="Nimbus Sans"/>
              </a:defRPr>
            </a:lvl2pPr>
            <a:lvl3pPr>
              <a:buNone/>
              <a:defRPr sz="2550" b="1">
                <a:solidFill>
                  <a:srgbClr val="FFFFFF"/>
                </a:solidFill>
                <a:latin typeface="Nimbus Sans"/>
                <a:ea typeface="Nimbus Sans"/>
                <a:cs typeface="Nimbus Sans"/>
              </a:defRPr>
            </a:lvl3pPr>
            <a:lvl4pPr>
              <a:buNone/>
              <a:defRPr sz="2550" b="1">
                <a:solidFill>
                  <a:srgbClr val="FFFFFF"/>
                </a:solidFill>
                <a:latin typeface="Nimbus Sans"/>
                <a:ea typeface="Nimbus Sans"/>
                <a:cs typeface="Nimbus Sans"/>
              </a:defRPr>
            </a:lvl4pPr>
            <a:lvl5pPr>
              <a:buNone/>
              <a:defRPr sz="2550" b="1">
                <a:solidFill>
                  <a:srgbClr val="FFFFFF"/>
                </a:solidFill>
                <a:latin typeface="Nimbus Sans"/>
                <a:ea typeface="Nimbus Sans"/>
                <a:cs typeface="Nimbus Sans"/>
              </a:defRPr>
            </a:lvl5pPr>
            <a:lvl6pPr>
              <a:buNone/>
              <a:defRPr sz="2550" b="1">
                <a:solidFill>
                  <a:srgbClr val="FFFFFF"/>
                </a:solidFill>
                <a:latin typeface="Nimbus Sans"/>
                <a:ea typeface="Nimbus Sans"/>
                <a:cs typeface="Nimbus Sans"/>
              </a:defRPr>
            </a:lvl6pPr>
            <a:lvl7pPr>
              <a:buNone/>
              <a:defRPr sz="2550" b="1">
                <a:solidFill>
                  <a:srgbClr val="FFFFFF"/>
                </a:solidFill>
                <a:latin typeface="Nimbus Sans"/>
                <a:ea typeface="Nimbus Sans"/>
                <a:cs typeface="Nimbus Sans"/>
              </a:defRPr>
            </a:lvl7pPr>
            <a:lvl8pPr>
              <a:buNone/>
              <a:defRPr sz="2550" b="1">
                <a:solidFill>
                  <a:srgbClr val="FFFFFF"/>
                </a:solidFill>
                <a:latin typeface="Nimbus Sans"/>
                <a:ea typeface="Nimbus Sans"/>
                <a:cs typeface="Nimbus Sans"/>
              </a:defRPr>
            </a:lvl8pPr>
            <a:lvl9pPr>
              <a:buNone/>
              <a:defRPr sz="2550" b="1">
                <a:solidFill>
                  <a:srgbClr val="FFFFFF"/>
                </a:solidFill>
                <a:latin typeface="Nimbus Sans"/>
                <a:ea typeface="Nimbus Sans"/>
                <a:cs typeface="Nimbus Sans"/>
              </a:defRPr>
            </a:lvl9pPr>
          </a:lstStyle>
          <a:p xmlns:a="http://schemas.openxmlformats.org/drawingml/2006/main">
            <a:pPr>
              <a:buNone/>
              <a:defRPr sz="2550" b="1">
                <a:solidFill>
                  <a:srgbClr val="FFFFFF"/>
                </a:solidFill>
                <a:latin typeface="Nimbus Sans"/>
                <a:ea typeface="Nimbus Sans"/>
                <a:cs typeface="Nimbus Sans"/>
              </a:defRPr>
            </a:pPr>
            <a:r>
              <a:rPr sz="2550" b="1">
                <a:solidFill>
                  <a:srgbClr val="FFFFFF"/>
                </a:solidFill>
                <a:latin typeface="Nimbus Sans"/>
                <a:ea typeface="Nimbus Sans"/>
                <a:cs typeface="Nimbus Sans"/>
              </a:rPr>
              <a:t>Research problem and question</a:t>
            </a:r>
          </a:p>
        </p:txBody>
      </p:sp>
      <p:sp>
        <p:nvSpPr>
          <p:cNvPr id="12" name="brand-02">
            <a:extLst xmlns:a="http://schemas.openxmlformats.org/drawingml/2006/main">
              <a:ext uri="{FF2B5EF4-FFF2-40B4-BE49-F238E27FC236}">
                <a16:creationId xmlns:a16="http://schemas.microsoft.com/office/drawing/2014/main" id="{A7253DB8-C565-4686-8803-D2F63E1B715B}"/>
              </a:ext>
            </a:extLst>
          </p:cNvPr>
          <p:cNvSpPr>
            <a:spLocks xmlns:a="http://schemas.openxmlformats.org/drawingml/2006/main" noGrp="1"/>
          </p:cNvSpPr>
          <p:nvPr/>
        </p:nvSpPr>
        <p:spPr>
          <a:xfrm xmlns:a="http://schemas.openxmlformats.org/drawingml/2006/main">
            <a:off x="371475" y="447675"/>
            <a:ext cx="5429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1">
                <a:solidFill>
                  <a:srgbClr val="FFFFFF"/>
                </a:solidFill>
                <a:latin typeface="Nimbus Sans"/>
                <a:ea typeface="Nimbus Sans"/>
                <a:cs typeface="Nimbus Sans"/>
              </a:defRPr>
            </a:defPPr>
            <a:lvl1pPr>
              <a:buNone/>
              <a:defRPr sz="2100" b="1">
                <a:solidFill>
                  <a:srgbClr val="FFFFFF"/>
                </a:solidFill>
                <a:latin typeface="Nimbus Sans"/>
                <a:ea typeface="Nimbus Sans"/>
                <a:cs typeface="Nimbus Sans"/>
              </a:defRPr>
            </a:lvl1pPr>
            <a:lvl2pPr>
              <a:buNone/>
              <a:defRPr sz="2100" b="1">
                <a:solidFill>
                  <a:srgbClr val="FFFFFF"/>
                </a:solidFill>
                <a:latin typeface="Nimbus Sans"/>
                <a:ea typeface="Nimbus Sans"/>
                <a:cs typeface="Nimbus Sans"/>
              </a:defRPr>
            </a:lvl2pPr>
            <a:lvl3pPr>
              <a:buNone/>
              <a:defRPr sz="2100" b="1">
                <a:solidFill>
                  <a:srgbClr val="FFFFFF"/>
                </a:solidFill>
                <a:latin typeface="Nimbus Sans"/>
                <a:ea typeface="Nimbus Sans"/>
                <a:cs typeface="Nimbus Sans"/>
              </a:defRPr>
            </a:lvl3pPr>
            <a:lvl4pPr>
              <a:buNone/>
              <a:defRPr sz="2100" b="1">
                <a:solidFill>
                  <a:srgbClr val="FFFFFF"/>
                </a:solidFill>
                <a:latin typeface="Nimbus Sans"/>
                <a:ea typeface="Nimbus Sans"/>
                <a:cs typeface="Nimbus Sans"/>
              </a:defRPr>
            </a:lvl4pPr>
            <a:lvl5pPr>
              <a:buNone/>
              <a:defRPr sz="2100" b="1">
                <a:solidFill>
                  <a:srgbClr val="FFFFFF"/>
                </a:solidFill>
                <a:latin typeface="Nimbus Sans"/>
                <a:ea typeface="Nimbus Sans"/>
                <a:cs typeface="Nimbus Sans"/>
              </a:defRPr>
            </a:lvl5pPr>
            <a:lvl6pPr>
              <a:buNone/>
              <a:defRPr sz="2100" b="1">
                <a:solidFill>
                  <a:srgbClr val="FFFFFF"/>
                </a:solidFill>
                <a:latin typeface="Nimbus Sans"/>
                <a:ea typeface="Nimbus Sans"/>
                <a:cs typeface="Nimbus Sans"/>
              </a:defRPr>
            </a:lvl6pPr>
            <a:lvl7pPr>
              <a:buNone/>
              <a:defRPr sz="2100" b="1">
                <a:solidFill>
                  <a:srgbClr val="FFFFFF"/>
                </a:solidFill>
                <a:latin typeface="Nimbus Sans"/>
                <a:ea typeface="Nimbus Sans"/>
                <a:cs typeface="Nimbus Sans"/>
              </a:defRPr>
            </a:lvl7pPr>
            <a:lvl8pPr>
              <a:buNone/>
              <a:defRPr sz="2100" b="1">
                <a:solidFill>
                  <a:srgbClr val="FFFFFF"/>
                </a:solidFill>
                <a:latin typeface="Nimbus Sans"/>
                <a:ea typeface="Nimbus Sans"/>
                <a:cs typeface="Nimbus Sans"/>
              </a:defRPr>
            </a:lvl8pPr>
            <a:lvl9pPr>
              <a:buNone/>
              <a:defRPr sz="2100" b="1">
                <a:solidFill>
                  <a:srgbClr val="FFFFFF"/>
                </a:solidFill>
                <a:latin typeface="Nimbus Sans"/>
                <a:ea typeface="Nimbus Sans"/>
                <a:cs typeface="Nimbus Sans"/>
              </a:defRPr>
            </a:lvl9pPr>
          </a:lstStyle>
          <a:p xmlns:a="http://schemas.openxmlformats.org/drawingml/2006/main">
            <a:pPr>
              <a:buNone/>
              <a:defRPr sz="2100" b="1">
                <a:solidFill>
                  <a:srgbClr val="FFFFFF"/>
                </a:solidFill>
                <a:latin typeface="Nimbus Sans"/>
                <a:ea typeface="Nimbus Sans"/>
                <a:cs typeface="Nimbus Sans"/>
              </a:defRPr>
            </a:pPr>
            <a:r>
              <a:rPr sz="2100" b="1">
                <a:solidFill>
                  <a:srgbClr val="FFFFFF"/>
                </a:solidFill>
                <a:latin typeface="Nimbus Sans"/>
                <a:ea typeface="Nimbus Sans"/>
                <a:cs typeface="Nimbus Sans"/>
              </a:rPr>
              <a:t>03</a:t>
            </a:r>
          </a:p>
        </p:txBody>
      </p:sp>
      <p:pic>
        <p:nvPicPr>
          <p:cNvPr id="13" name="">
            <a:extLst xmlns:a="http://schemas.openxmlformats.org/drawingml/2006/main">
              <a:ext uri="{FF2B5EF4-FFF2-40B4-BE49-F238E27FC236}">
                <a16:creationId xmlns:a16="http://schemas.microsoft.com/office/drawing/2014/main" id="{049714F6-826B-464A-9318-4EB5B216BC25}"/>
              </a:ext>
            </a:extLst>
          </p:cNvPr>
          <p:cNvPicPr>
            <a:picLocks xmlns:a="http://schemas.openxmlformats.org/drawingml/2006/main" noChangeAspect="1"/>
          </p:cNvPicPr>
          <p:nvPr/>
        </p:nvPicPr>
        <p:blipFill>
          <a:blip xmlns:r="http://schemas.openxmlformats.org/officeDocument/2006/relationships" xmlns:a="http://schemas.openxmlformats.org/drawingml/2006/main" r:embed="R5ed26960e3d34907"/>
          <a:stretch xmlns:a="http://schemas.openxmlformats.org/drawingml/2006/main"/>
        </p:blipFill>
        <p:spPr>
          <a:xfrm xmlns:a="http://schemas.openxmlformats.org/drawingml/2006/main">
            <a:off x="9759847" y="381000"/>
            <a:ext cx="2044907" cy="647700"/>
          </a:xfrm>
          <a:prstGeom xmlns:a="http://schemas.openxmlformats.org/drawingml/2006/main" prst="rect">
            <a:avLst/>
          </a:prstGeom>
        </p:spPr>
      </p:pic>
      <p:sp>
        <p:nvSpPr>
          <p:cNvPr id="14" name="brand-bottom-rule">
            <a:extLst xmlns:a="http://schemas.openxmlformats.org/drawingml/2006/main">
              <a:ext uri="{FF2B5EF4-FFF2-40B4-BE49-F238E27FC236}">
                <a16:creationId xmlns:a16="http://schemas.microsoft.com/office/drawing/2014/main" id="{3CF07F06-56ED-4C71-B1A7-A0EF0CC0DB41}"/>
              </a:ext>
            </a:extLst>
          </p:cNvPr>
          <p:cNvSpPr>
            <a:spLocks xmlns:a="http://schemas.openxmlformats.org/drawingml/2006/main" noGrp="1"/>
          </p:cNvSpPr>
          <p:nvPr/>
        </p:nvSpPr>
        <p:spPr>
          <a:xfrm xmlns:a="http://schemas.openxmlformats.org/drawingml/2006/main">
            <a:off x="609600" y="6305550"/>
            <a:ext cx="10972800" cy="19050"/>
          </a:xfrm>
          <a:prstGeom xmlns:a="http://schemas.openxmlformats.org/drawingml/2006/main" prst="rect">
            <a:avLst/>
          </a:prstGeom>
          <a:solidFill xmlns:a="http://schemas.openxmlformats.org/drawingml/2006/main">
            <a:srgbClr val="D7A5B1"/>
          </a:solidFill>
          <a:ln xmlns:a="http://schemas.openxmlformats.org/drawingml/2006/main" w="0">
            <a:noFill/>
            <a:prstDash val="solid"/>
          </a:ln>
        </p:spPr>
      </p:sp>
    </p:spTree>
    <p:extLst>
      <p:ext uri="{BB962C8B-B14F-4D97-AF65-F5344CB8AC3E}">
        <p14:creationId xmlns:p14="http://schemas.microsoft.com/office/powerpoint/2010/main" val="167903783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9991A219-1332-4ECB-A6E2-6D66E9CF8B8D}"/>
              </a:ext>
            </a:extLst>
          </p:cNvPr>
          <p:cNvSpPr>
            <a:spLocks xmlns:a="http://schemas.openxmlformats.org/drawingml/2006/main" noGrp="1"/>
          </p:cNvSpPr>
          <p:nvPr/>
        </p:nvSpPr>
        <p:spPr>
          <a:xfrm xmlns:a="http://schemas.openxmlformats.org/drawingml/2006/main">
            <a:off x="609600" y="428625"/>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150" b="1">
                <a:solidFill>
                  <a:srgbClr val="8D1530"/>
                </a:solidFill>
                <a:latin typeface="Nimbus Sans"/>
                <a:ea typeface="Nimbus Sans"/>
                <a:cs typeface="Nimbus Sans"/>
              </a:defRPr>
            </a:defPPr>
            <a:lvl1pPr>
              <a:buNone/>
              <a:defRPr sz="3150" b="1">
                <a:solidFill>
                  <a:srgbClr val="153553"/>
                </a:solidFill>
                <a:latin typeface="Nimbus Sans"/>
                <a:ea typeface="Nimbus Sans"/>
                <a:cs typeface="Nimbus Sans"/>
              </a:defRPr>
            </a:lvl1pPr>
            <a:lvl2pPr>
              <a:buNone/>
              <a:defRPr sz="3150" b="1">
                <a:solidFill>
                  <a:srgbClr val="153553"/>
                </a:solidFill>
                <a:latin typeface="Nimbus Sans"/>
                <a:ea typeface="Nimbus Sans"/>
                <a:cs typeface="Nimbus Sans"/>
              </a:defRPr>
            </a:lvl2pPr>
            <a:lvl3pPr>
              <a:buNone/>
              <a:defRPr sz="3150" b="1">
                <a:solidFill>
                  <a:srgbClr val="153553"/>
                </a:solidFill>
                <a:latin typeface="Nimbus Sans"/>
                <a:ea typeface="Nimbus Sans"/>
                <a:cs typeface="Nimbus Sans"/>
              </a:defRPr>
            </a:lvl3pPr>
            <a:lvl4pPr>
              <a:buNone/>
              <a:defRPr sz="3150" b="1">
                <a:solidFill>
                  <a:srgbClr val="153553"/>
                </a:solidFill>
                <a:latin typeface="Nimbus Sans"/>
                <a:ea typeface="Nimbus Sans"/>
                <a:cs typeface="Nimbus Sans"/>
              </a:defRPr>
            </a:lvl4pPr>
            <a:lvl5pPr>
              <a:buNone/>
              <a:defRPr sz="3150" b="1">
                <a:solidFill>
                  <a:srgbClr val="153553"/>
                </a:solidFill>
                <a:latin typeface="Nimbus Sans"/>
                <a:ea typeface="Nimbus Sans"/>
                <a:cs typeface="Nimbus Sans"/>
              </a:defRPr>
            </a:lvl5pPr>
            <a:lvl6pPr>
              <a:buNone/>
              <a:defRPr sz="3150" b="1">
                <a:solidFill>
                  <a:srgbClr val="153553"/>
                </a:solidFill>
                <a:latin typeface="Nimbus Sans"/>
                <a:ea typeface="Nimbus Sans"/>
                <a:cs typeface="Nimbus Sans"/>
              </a:defRPr>
            </a:lvl6pPr>
            <a:lvl7pPr>
              <a:buNone/>
              <a:defRPr sz="3150" b="1">
                <a:solidFill>
                  <a:srgbClr val="153553"/>
                </a:solidFill>
                <a:latin typeface="Nimbus Sans"/>
                <a:ea typeface="Nimbus Sans"/>
                <a:cs typeface="Nimbus Sans"/>
              </a:defRPr>
            </a:lvl7pPr>
            <a:lvl8pPr>
              <a:buNone/>
              <a:defRPr sz="3150" b="1">
                <a:solidFill>
                  <a:srgbClr val="153553"/>
                </a:solidFill>
                <a:latin typeface="Nimbus Sans"/>
                <a:ea typeface="Nimbus Sans"/>
                <a:cs typeface="Nimbus Sans"/>
              </a:defRPr>
            </a:lvl8pPr>
            <a:lvl9pPr>
              <a:buNone/>
              <a:defRPr sz="3150" b="1">
                <a:solidFill>
                  <a:srgbClr val="153553"/>
                </a:solidFill>
                <a:latin typeface="Nimbus Sans"/>
                <a:ea typeface="Nimbus Sans"/>
                <a:cs typeface="Nimbus Sans"/>
              </a:defRPr>
            </a:lvl9pPr>
          </a:lstStyle>
          <a:p xmlns:a="http://schemas.openxmlformats.org/drawingml/2006/main">
            <a:pPr>
              <a:buNone/>
              <a:defRPr sz="3150" b="1">
                <a:solidFill>
                  <a:srgbClr val="153553"/>
                </a:solidFill>
                <a:latin typeface="Nimbus Sans"/>
                <a:ea typeface="Nimbus Sans"/>
                <a:cs typeface="Nimbus Sans"/>
              </a:defRPr>
            </a:pPr>
            <a:r>
              <a:rPr sz="3150" b="1">
                <a:solidFill>
                  <a:srgbClr val="8D1530"/>
                </a:solidFill>
                <a:latin typeface="Nimbus Sans"/>
                <a:ea typeface="Nimbus Sans"/>
                <a:cs typeface="Nimbus Sans"/>
              </a:rPr>
              <a:t/>
            </a:r>
          </a:p>
        </p:txBody>
      </p:sp>
      <p:sp>
        <p:nvSpPr>
          <p:cNvPr id="2" name="text-1">
            <a:extLst xmlns:a="http://schemas.openxmlformats.org/drawingml/2006/main">
              <a:ext uri="{FF2B5EF4-FFF2-40B4-BE49-F238E27FC236}">
                <a16:creationId xmlns:a16="http://schemas.microsoft.com/office/drawing/2014/main" id="{7BB50680-82C8-4928-9C5E-5F7A97AC767C}"/>
              </a:ext>
            </a:extLst>
          </p:cNvPr>
          <p:cNvSpPr>
            <a:spLocks xmlns:a="http://schemas.openxmlformats.org/drawingml/2006/main" noGrp="1"/>
          </p:cNvSpPr>
          <p:nvPr/>
        </p:nvSpPr>
        <p:spPr>
          <a:xfrm xmlns:a="http://schemas.openxmlformats.org/drawingml/2006/main">
            <a:off x="609600" y="641985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ICCT 2026</a:t>
            </a:r>
          </a:p>
        </p:txBody>
      </p:sp>
      <p:sp>
        <p:nvSpPr>
          <p:cNvPr id="3" name="text-2">
            <a:extLst xmlns:a="http://schemas.openxmlformats.org/drawingml/2006/main">
              <a:ext uri="{FF2B5EF4-FFF2-40B4-BE49-F238E27FC236}">
                <a16:creationId xmlns:a16="http://schemas.microsoft.com/office/drawing/2014/main" id="{200AD4AC-D105-4655-AFB5-1A4D3EFCDA7F}"/>
              </a:ext>
            </a:extLst>
          </p:cNvPr>
          <p:cNvSpPr>
            <a:spLocks xmlns:a="http://schemas.openxmlformats.org/drawingml/2006/main" noGrp="1"/>
          </p:cNvSpPr>
          <p:nvPr/>
        </p:nvSpPr>
        <p:spPr>
          <a:xfrm xmlns:a="http://schemas.openxmlformats.org/drawingml/2006/main">
            <a:off x="11049000" y="64198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04</a:t>
            </a:r>
          </a:p>
        </p:txBody>
      </p:sp>
      <p:graphicFrame>
        <p:nvGraphicFramePr>
          <p:cNvPr id="4" name="">
            <a:extLst xmlns:a="http://schemas.openxmlformats.org/drawingml/2006/main">
              <a:ext uri="{FF2B5EF4-FFF2-40B4-BE49-F238E27FC236}">
                <a16:creationId xmlns:a16="http://schemas.microsoft.com/office/drawing/2014/main" id="{7354DF37-0A48-442C-A2DF-C9E07190A14E}"/>
              </a:ext>
            </a:extLst>
          </p:cNvPr>
          <p:cNvGraphicFramePr/>
          <p:nvPr/>
        </p:nvGraphicFramePr>
        <p:xfrm>
          <a:off xmlns:a="http://schemas.openxmlformats.org/drawingml/2006/main" x="609600" y="1428750"/>
          <a:ext xmlns:a="http://schemas.openxmlformats.org/drawingml/2006/main" cx="10972800" cy="4048125"/>
        </p:xfrm>
        <a:graphic xmlns:a="http://schemas.openxmlformats.org/drawingml/2006/main">
          <a:graphicData uri="http://schemas.openxmlformats.org/drawingml/2006/table">
            <a:tbl>
              <a:tblPr/>
              <a:tblGrid>
                <a:gridCol w="3476625"/>
                <a:gridCol w="7496175"/>
              </a:tblGrid>
              <a:tr h="578304">
                <a:tc>
                  <a:txBody>
                    <a:bodyPr lIns="123825" tIns="123825" rIns="123825" bIns="123825"/>
                    <a:lstStyle/>
                    <a:p>
                      <a:pPr algn="l">
                        <a:buNone/>
                      </a:pPr>
                      <a:r>
                        <a:rPr sz="1950" b="1">
                          <a:solidFill>
                            <a:srgbClr val="FFFFFF"/>
                          </a:solidFill>
                          <a:latin typeface="Nimbus Sans"/>
                          <a:ea typeface="Nimbus Sans"/>
                          <a:cs typeface="Nimbus Sans"/>
                        </a:rPr>
                        <a:t>Production material</a:t>
                      </a:r>
                    </a:p>
                  </a:txBody>
                  <a:tcPr marL="91440" marR="91440" marT="45720" marB="45720" anchor="ctr">
                    <a:lnL w="9525">
                      <a:solidFill>
                        <a:srgbClr val="E9DDE1"/>
                      </a:solidFill>
                      <a:prstDash val="solid"/>
                    </a:lnL>
                    <a:lnR w="9525">
                      <a:solidFill>
                        <a:srgbClr val="E9DDE1"/>
                      </a:solidFill>
                      <a:prstDash val="solid"/>
                    </a:lnR>
                    <a:lnT w="9525">
                      <a:solidFill>
                        <a:srgbClr val="E9DDE1"/>
                      </a:solidFill>
                      <a:prstDash val="solid"/>
                    </a:lnT>
                    <a:lnB w="9525">
                      <a:solidFill>
                        <a:srgbClr val="E9DDE1"/>
                      </a:solidFill>
                      <a:prstDash val="solid"/>
                    </a:lnB>
                    <a:solidFill>
                      <a:srgbClr val="A71838"/>
                    </a:solidFill>
                  </a:tcPr>
                </a:tc>
                <a:tc>
                  <a:txBody>
                    <a:bodyPr lIns="123825" tIns="123825" rIns="123825" bIns="123825"/>
                    <a:lstStyle/>
                    <a:p>
                      <a:pPr algn="l">
                        <a:buNone/>
                      </a:pPr>
                      <a:r>
                        <a:rPr sz="1950" b="1">
                          <a:solidFill>
                            <a:srgbClr val="FFFFFF"/>
                          </a:solidFill>
                          <a:latin typeface="Nimbus Sans"/>
                          <a:ea typeface="Nimbus Sans"/>
                          <a:cs typeface="Nimbus Sans"/>
                        </a:rPr>
                        <a:t>Reported setting</a:t>
                      </a:r>
                    </a:p>
                  </a:txBody>
                  <a:tcPr marL="91440" marR="91440" marT="45720" marB="45720" anchor="ctr">
                    <a:lnR w="9525">
                      <a:solidFill>
                        <a:srgbClr val="E9DDE1"/>
                      </a:solidFill>
                      <a:prstDash val="solid"/>
                    </a:lnR>
                    <a:lnT w="9525">
                      <a:solidFill>
                        <a:srgbClr val="E9DDE1"/>
                      </a:solidFill>
                      <a:prstDash val="solid"/>
                    </a:lnT>
                    <a:lnB w="9525">
                      <a:solidFill>
                        <a:srgbClr val="E9DDE1"/>
                      </a:solidFill>
                      <a:prstDash val="solid"/>
                    </a:lnB>
                    <a:solidFill>
                      <a:srgbClr val="A71838"/>
                    </a:solidFill>
                  </a:tcPr>
                </a:tc>
              </a:tr>
              <a:tr h="578304">
                <a:tc>
                  <a:txBody>
                    <a:bodyPr lIns="123825" tIns="123825" rIns="123825" bIns="123825"/>
                    <a:lstStyle/>
                    <a:p>
                      <a:pPr algn="l">
                        <a:buNone/>
                      </a:pPr>
                      <a:r>
                        <a:rPr sz="1950" b="0">
                          <a:solidFill>
                            <a:srgbClr val="263443"/>
                          </a:solidFill>
                          <a:latin typeface="Nimbus Sans"/>
                          <a:ea typeface="Nimbus Sans"/>
                          <a:cs typeface="Nimbus Sans"/>
                        </a:rPr>
                        <a:t>Storyboard tasks</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1950" b="0">
                          <a:solidFill>
                            <a:srgbClr val="263443"/>
                          </a:solidFill>
                          <a:latin typeface="Nimbus Sans"/>
                          <a:ea typeface="Nimbus Sans"/>
                          <a:cs typeface="Nimbus Sans"/>
                        </a:rPr>
                        <a:t>30 tasks, source IDs S01–S30</a:t>
                      </a:r>
                    </a:p>
                  </a:txBody>
                  <a:tcPr marL="91440" marR="91440" marT="45720" marB="45720" anchor="ctr">
                    <a:lnR w="9525">
                      <a:solidFill>
                        <a:srgbClr val="E9DDE1"/>
                      </a:solidFill>
                      <a:prstDash val="solid"/>
                    </a:lnR>
                    <a:lnB w="9525">
                      <a:solidFill>
                        <a:srgbClr val="E9DDE1"/>
                      </a:solidFill>
                      <a:prstDash val="solid"/>
                    </a:lnB>
                    <a:solidFill>
                      <a:srgbClr val="FFFFFF"/>
                    </a:solidFill>
                  </a:tcPr>
                </a:tc>
              </a:tr>
              <a:tr h="578304">
                <a:tc>
                  <a:txBody>
                    <a:bodyPr lIns="123825" tIns="123825" rIns="123825" bIns="123825"/>
                    <a:lstStyle/>
                    <a:p>
                      <a:pPr algn="l">
                        <a:buNone/>
                      </a:pPr>
                      <a:r>
                        <a:rPr sz="1950" b="0">
                          <a:solidFill>
                            <a:srgbClr val="263443"/>
                          </a:solidFill>
                          <a:latin typeface="Nimbus Sans"/>
                          <a:ea typeface="Nimbus Sans"/>
                          <a:cs typeface="Nimbus Sans"/>
                        </a:rPr>
                        <a:t>Reference filming</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CF3F5"/>
                    </a:solidFill>
                  </a:tcPr>
                </a:tc>
                <a:tc>
                  <a:txBody>
                    <a:bodyPr lIns="123825" tIns="123825" rIns="123825" bIns="123825"/>
                    <a:lstStyle/>
                    <a:p>
                      <a:pPr algn="l">
                        <a:buNone/>
                      </a:pPr>
                      <a:r>
                        <a:rPr sz="1950" b="0">
                          <a:solidFill>
                            <a:srgbClr val="263443"/>
                          </a:solidFill>
                          <a:latin typeface="Nimbus Sans"/>
                          <a:ea typeface="Nimbus Sans"/>
                          <a:cs typeface="Nimbus Sans"/>
                        </a:rPr>
                        <a:t>Sony FX9, university green-screen classroom</a:t>
                      </a:r>
                    </a:p>
                  </a:txBody>
                  <a:tcPr marL="91440" marR="91440" marT="45720" marB="45720" anchor="ctr">
                    <a:lnR w="9525">
                      <a:solidFill>
                        <a:srgbClr val="E9DDE1"/>
                      </a:solidFill>
                      <a:prstDash val="solid"/>
                    </a:lnR>
                    <a:lnB w="9525">
                      <a:solidFill>
                        <a:srgbClr val="E9DDE1"/>
                      </a:solidFill>
                      <a:prstDash val="solid"/>
                    </a:lnB>
                    <a:solidFill>
                      <a:srgbClr val="FCF3F5"/>
                    </a:solidFill>
                  </a:tcPr>
                </a:tc>
              </a:tr>
              <a:tr h="578304">
                <a:tc>
                  <a:txBody>
                    <a:bodyPr lIns="123825" tIns="123825" rIns="123825" bIns="123825"/>
                    <a:lstStyle/>
                    <a:p>
                      <a:pPr algn="l">
                        <a:buNone/>
                      </a:pPr>
                      <a:r>
                        <a:rPr sz="1950" b="0">
                          <a:solidFill>
                            <a:srgbClr val="263443"/>
                          </a:solidFill>
                          <a:latin typeface="Nimbus Sans"/>
                          <a:ea typeface="Nimbus Sans"/>
                          <a:cs typeface="Nimbus Sans"/>
                        </a:rPr>
                        <a:t>Platform / model</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1950" b="0">
                          <a:solidFill>
                            <a:srgbClr val="263443"/>
                          </a:solidFill>
                          <a:latin typeface="Nimbus Sans"/>
                          <a:ea typeface="Nimbus Sans"/>
                          <a:cs typeface="Nimbus Sans"/>
                        </a:rPr>
                        <a:t>Higgsfield / Seedance 2.5</a:t>
                      </a:r>
                    </a:p>
                  </a:txBody>
                  <a:tcPr marL="91440" marR="91440" marT="45720" marB="45720" anchor="ctr">
                    <a:lnR w="9525">
                      <a:solidFill>
                        <a:srgbClr val="E9DDE1"/>
                      </a:solidFill>
                      <a:prstDash val="solid"/>
                    </a:lnR>
                    <a:lnB w="9525">
                      <a:solidFill>
                        <a:srgbClr val="E9DDE1"/>
                      </a:solidFill>
                      <a:prstDash val="solid"/>
                    </a:lnB>
                    <a:solidFill>
                      <a:srgbClr val="FFFFFF"/>
                    </a:solidFill>
                  </a:tcPr>
                </a:tc>
              </a:tr>
              <a:tr h="578304">
                <a:tc>
                  <a:txBody>
                    <a:bodyPr lIns="123825" tIns="123825" rIns="123825" bIns="123825"/>
                    <a:lstStyle/>
                    <a:p>
                      <a:pPr algn="l">
                        <a:buNone/>
                      </a:pPr>
                      <a:r>
                        <a:rPr sz="1950" b="0">
                          <a:solidFill>
                            <a:srgbClr val="263443"/>
                          </a:solidFill>
                          <a:latin typeface="Nimbus Sans"/>
                          <a:ea typeface="Nimbus Sans"/>
                          <a:cs typeface="Nimbus Sans"/>
                        </a:rPr>
                        <a:t>Output settings</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CF3F5"/>
                    </a:solidFill>
                  </a:tcPr>
                </a:tc>
                <a:tc>
                  <a:txBody>
                    <a:bodyPr lIns="123825" tIns="123825" rIns="123825" bIns="123825"/>
                    <a:lstStyle/>
                    <a:p>
                      <a:pPr algn="l">
                        <a:buNone/>
                      </a:pPr>
                      <a:r>
                        <a:rPr sz="1950" b="0">
                          <a:solidFill>
                            <a:srgbClr val="263443"/>
                          </a:solidFill>
                          <a:latin typeface="Nimbus Sans"/>
                          <a:ea typeface="Nimbus Sans"/>
                          <a:cs typeface="Nimbus Sans"/>
                        </a:rPr>
                        <a:t>5 seconds, 1080p, 16:9, 24 fps</a:t>
                      </a:r>
                    </a:p>
                  </a:txBody>
                  <a:tcPr marL="91440" marR="91440" marT="45720" marB="45720" anchor="ctr">
                    <a:lnR w="9525">
                      <a:solidFill>
                        <a:srgbClr val="E9DDE1"/>
                      </a:solidFill>
                      <a:prstDash val="solid"/>
                    </a:lnR>
                    <a:lnB w="9525">
                      <a:solidFill>
                        <a:srgbClr val="E9DDE1"/>
                      </a:solidFill>
                      <a:prstDash val="solid"/>
                    </a:lnB>
                    <a:solidFill>
                      <a:srgbClr val="FCF3F5"/>
                    </a:solidFill>
                  </a:tcPr>
                </a:tc>
              </a:tr>
              <a:tr h="578304">
                <a:tc>
                  <a:txBody>
                    <a:bodyPr lIns="123825" tIns="123825" rIns="123825" bIns="123825"/>
                    <a:lstStyle/>
                    <a:p>
                      <a:pPr algn="l">
                        <a:buNone/>
                      </a:pPr>
                      <a:r>
                        <a:rPr sz="1950" b="0">
                          <a:solidFill>
                            <a:srgbClr val="263443"/>
                          </a:solidFill>
                          <a:latin typeface="Nimbus Sans"/>
                          <a:ea typeface="Nimbus Sans"/>
                          <a:cs typeface="Nimbus Sans"/>
                        </a:rPr>
                        <a:t>Generation period</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1950" b="0">
                          <a:solidFill>
                            <a:srgbClr val="263443"/>
                          </a:solidFill>
                          <a:latin typeface="Nimbus Sans"/>
                          <a:ea typeface="Nimbus Sans"/>
                          <a:cs typeface="Nimbus Sans"/>
                        </a:rPr>
                        <a:t>October 8–11, 2026</a:t>
                      </a:r>
                    </a:p>
                  </a:txBody>
                  <a:tcPr marL="91440" marR="91440" marT="45720" marB="45720" anchor="ctr">
                    <a:lnR w="9525">
                      <a:solidFill>
                        <a:srgbClr val="E9DDE1"/>
                      </a:solidFill>
                      <a:prstDash val="solid"/>
                    </a:lnR>
                    <a:lnB w="9525">
                      <a:solidFill>
                        <a:srgbClr val="E9DDE1"/>
                      </a:solidFill>
                      <a:prstDash val="solid"/>
                    </a:lnB>
                    <a:solidFill>
                      <a:srgbClr val="FFFFFF"/>
                    </a:solidFill>
                  </a:tcPr>
                </a:tc>
              </a:tr>
              <a:tr h="578304">
                <a:tc>
                  <a:txBody>
                    <a:bodyPr lIns="123825" tIns="123825" rIns="123825" bIns="123825"/>
                    <a:lstStyle/>
                    <a:p>
                      <a:pPr algn="l">
                        <a:buNone/>
                      </a:pPr>
                      <a:r>
                        <a:rPr sz="1950" b="0">
                          <a:solidFill>
                            <a:srgbClr val="263443"/>
                          </a:solidFill>
                          <a:latin typeface="Nimbus Sans"/>
                          <a:ea typeface="Nimbus Sans"/>
                          <a:cs typeface="Nimbus Sans"/>
                        </a:rPr>
                        <a:t>Analytical corpus</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CF3F5"/>
                    </a:solidFill>
                  </a:tcPr>
                </a:tc>
                <a:tc>
                  <a:txBody>
                    <a:bodyPr lIns="123825" tIns="123825" rIns="123825" bIns="123825"/>
                    <a:lstStyle/>
                    <a:p>
                      <a:pPr algn="l">
                        <a:buNone/>
                      </a:pPr>
                      <a:r>
                        <a:rPr sz="1950" b="0">
                          <a:solidFill>
                            <a:srgbClr val="263443"/>
                          </a:solidFill>
                          <a:latin typeface="Nimbus Sans"/>
                          <a:ea typeface="Nimbus Sans"/>
                          <a:cs typeface="Nimbus Sans"/>
                        </a:rPr>
                        <a:t>30 A/B pairs, 60 videos</a:t>
                      </a:r>
                    </a:p>
                  </a:txBody>
                  <a:tcPr marL="91440" marR="91440" marT="45720" marB="45720" anchor="ctr">
                    <a:lnR w="9525">
                      <a:solidFill>
                        <a:srgbClr val="E9DDE1"/>
                      </a:solidFill>
                      <a:prstDash val="solid"/>
                    </a:lnR>
                    <a:lnB w="9525">
                      <a:solidFill>
                        <a:srgbClr val="E9DDE1"/>
                      </a:solidFill>
                      <a:prstDash val="solid"/>
                    </a:lnB>
                    <a:solidFill>
                      <a:srgbClr val="FCF3F5"/>
                    </a:solidFill>
                  </a:tcPr>
                </a:tc>
              </a:tr>
            </a:tbl>
          </a:graphicData>
        </a:graphic>
      </p:graphicFrame>
      <p:sp>
        <p:nvSpPr>
          <p:cNvPr id="7" name="academic-brand-header">
            <a:extLst xmlns:a="http://schemas.openxmlformats.org/drawingml/2006/main">
              <a:ext uri="{FF2B5EF4-FFF2-40B4-BE49-F238E27FC236}">
                <a16:creationId xmlns:a16="http://schemas.microsoft.com/office/drawing/2014/main" id="{7BB430CA-218B-4314-8B5F-90B3E72C761E}"/>
              </a:ext>
            </a:extLst>
          </p:cNvPr>
          <p:cNvSpPr>
            <a:spLocks xmlns:a="http://schemas.openxmlformats.org/drawingml/2006/main" noGrp="1"/>
          </p:cNvSpPr>
          <p:nvPr/>
        </p:nvSpPr>
        <p:spPr>
          <a:xfrm xmlns:a="http://schemas.openxmlformats.org/drawingml/2006/main">
            <a:off x="0" y="190500"/>
            <a:ext cx="9525000" cy="895350"/>
          </a:xfrm>
          <a:prstGeom xmlns:a="http://schemas.openxmlformats.org/drawingml/2006/main" prst="rect">
            <a:avLst/>
          </a:prstGeom>
          <a:gradFill xmlns:a="http://schemas.openxmlformats.org/drawingml/2006/main">
            <a:gsLst>
              <a:gs pos="0">
                <a:srgbClr val="9F1733"/>
              </a:gs>
              <a:gs pos="75000">
                <a:srgbClr val="C92346"/>
              </a:gs>
              <a:gs pos="100000">
                <a:srgbClr val="E8A4B3"/>
              </a:gs>
            </a:gsLst>
            <a:lin ang="0"/>
          </a:gradFill>
          <a:ln xmlns:a="http://schemas.openxmlformats.org/drawingml/2006/main" w="0">
            <a:noFill/>
            <a:prstDash val="solid"/>
          </a:ln>
        </p:spPr>
      </p:sp>
      <p:sp>
        <p:nvSpPr>
          <p:cNvPr id="8" name="brand-Production material and study scope">
            <a:extLst xmlns:a="http://schemas.openxmlformats.org/drawingml/2006/main">
              <a:ext uri="{FF2B5EF4-FFF2-40B4-BE49-F238E27FC236}">
                <a16:creationId xmlns:a16="http://schemas.microsoft.com/office/drawing/2014/main" id="{72790607-848C-47AD-903C-66EB63B1A3D6}"/>
              </a:ext>
            </a:extLst>
          </p:cNvPr>
          <p:cNvSpPr>
            <a:spLocks xmlns:a="http://schemas.openxmlformats.org/drawingml/2006/main" noGrp="1"/>
          </p:cNvSpPr>
          <p:nvPr/>
        </p:nvSpPr>
        <p:spPr>
          <a:xfrm xmlns:a="http://schemas.openxmlformats.org/drawingml/2006/main">
            <a:off x="1000125" y="419100"/>
            <a:ext cx="82391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550" b="1">
                <a:solidFill>
                  <a:srgbClr val="FFFFFF"/>
                </a:solidFill>
                <a:latin typeface="Nimbus Sans"/>
                <a:ea typeface="Nimbus Sans"/>
                <a:cs typeface="Nimbus Sans"/>
              </a:defRPr>
            </a:defPPr>
            <a:lvl1pPr>
              <a:buNone/>
              <a:defRPr sz="2550" b="1">
                <a:solidFill>
                  <a:srgbClr val="FFFFFF"/>
                </a:solidFill>
                <a:latin typeface="Nimbus Sans"/>
                <a:ea typeface="Nimbus Sans"/>
                <a:cs typeface="Nimbus Sans"/>
              </a:defRPr>
            </a:lvl1pPr>
            <a:lvl2pPr>
              <a:buNone/>
              <a:defRPr sz="2550" b="1">
                <a:solidFill>
                  <a:srgbClr val="FFFFFF"/>
                </a:solidFill>
                <a:latin typeface="Nimbus Sans"/>
                <a:ea typeface="Nimbus Sans"/>
                <a:cs typeface="Nimbus Sans"/>
              </a:defRPr>
            </a:lvl2pPr>
            <a:lvl3pPr>
              <a:buNone/>
              <a:defRPr sz="2550" b="1">
                <a:solidFill>
                  <a:srgbClr val="FFFFFF"/>
                </a:solidFill>
                <a:latin typeface="Nimbus Sans"/>
                <a:ea typeface="Nimbus Sans"/>
                <a:cs typeface="Nimbus Sans"/>
              </a:defRPr>
            </a:lvl3pPr>
            <a:lvl4pPr>
              <a:buNone/>
              <a:defRPr sz="2550" b="1">
                <a:solidFill>
                  <a:srgbClr val="FFFFFF"/>
                </a:solidFill>
                <a:latin typeface="Nimbus Sans"/>
                <a:ea typeface="Nimbus Sans"/>
                <a:cs typeface="Nimbus Sans"/>
              </a:defRPr>
            </a:lvl4pPr>
            <a:lvl5pPr>
              <a:buNone/>
              <a:defRPr sz="2550" b="1">
                <a:solidFill>
                  <a:srgbClr val="FFFFFF"/>
                </a:solidFill>
                <a:latin typeface="Nimbus Sans"/>
                <a:ea typeface="Nimbus Sans"/>
                <a:cs typeface="Nimbus Sans"/>
              </a:defRPr>
            </a:lvl5pPr>
            <a:lvl6pPr>
              <a:buNone/>
              <a:defRPr sz="2550" b="1">
                <a:solidFill>
                  <a:srgbClr val="FFFFFF"/>
                </a:solidFill>
                <a:latin typeface="Nimbus Sans"/>
                <a:ea typeface="Nimbus Sans"/>
                <a:cs typeface="Nimbus Sans"/>
              </a:defRPr>
            </a:lvl6pPr>
            <a:lvl7pPr>
              <a:buNone/>
              <a:defRPr sz="2550" b="1">
                <a:solidFill>
                  <a:srgbClr val="FFFFFF"/>
                </a:solidFill>
                <a:latin typeface="Nimbus Sans"/>
                <a:ea typeface="Nimbus Sans"/>
                <a:cs typeface="Nimbus Sans"/>
              </a:defRPr>
            </a:lvl7pPr>
            <a:lvl8pPr>
              <a:buNone/>
              <a:defRPr sz="2550" b="1">
                <a:solidFill>
                  <a:srgbClr val="FFFFFF"/>
                </a:solidFill>
                <a:latin typeface="Nimbus Sans"/>
                <a:ea typeface="Nimbus Sans"/>
                <a:cs typeface="Nimbus Sans"/>
              </a:defRPr>
            </a:lvl8pPr>
            <a:lvl9pPr>
              <a:buNone/>
              <a:defRPr sz="2550" b="1">
                <a:solidFill>
                  <a:srgbClr val="FFFFFF"/>
                </a:solidFill>
                <a:latin typeface="Nimbus Sans"/>
                <a:ea typeface="Nimbus Sans"/>
                <a:cs typeface="Nimbus Sans"/>
              </a:defRPr>
            </a:lvl9pPr>
          </a:lstStyle>
          <a:p xmlns:a="http://schemas.openxmlformats.org/drawingml/2006/main">
            <a:pPr>
              <a:buNone/>
              <a:defRPr sz="2550" b="1">
                <a:solidFill>
                  <a:srgbClr val="FFFFFF"/>
                </a:solidFill>
                <a:latin typeface="Nimbus Sans"/>
                <a:ea typeface="Nimbus Sans"/>
                <a:cs typeface="Nimbus Sans"/>
              </a:defRPr>
            </a:pPr>
            <a:r>
              <a:rPr sz="2550" b="1">
                <a:solidFill>
                  <a:srgbClr val="FFFFFF"/>
                </a:solidFill>
                <a:latin typeface="Nimbus Sans"/>
                <a:ea typeface="Nimbus Sans"/>
                <a:cs typeface="Nimbus Sans"/>
              </a:rPr>
              <a:t>Production material and study scope</a:t>
            </a:r>
          </a:p>
        </p:txBody>
      </p:sp>
      <p:sp>
        <p:nvSpPr>
          <p:cNvPr id="9" name="brand-03">
            <a:extLst xmlns:a="http://schemas.openxmlformats.org/drawingml/2006/main">
              <a:ext uri="{FF2B5EF4-FFF2-40B4-BE49-F238E27FC236}">
                <a16:creationId xmlns:a16="http://schemas.microsoft.com/office/drawing/2014/main" id="{B509B958-B9F8-4524-8FA3-E115F8B8388C}"/>
              </a:ext>
            </a:extLst>
          </p:cNvPr>
          <p:cNvSpPr>
            <a:spLocks xmlns:a="http://schemas.openxmlformats.org/drawingml/2006/main" noGrp="1"/>
          </p:cNvSpPr>
          <p:nvPr/>
        </p:nvSpPr>
        <p:spPr>
          <a:xfrm xmlns:a="http://schemas.openxmlformats.org/drawingml/2006/main">
            <a:off x="371475" y="447675"/>
            <a:ext cx="5429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1">
                <a:solidFill>
                  <a:srgbClr val="FFFFFF"/>
                </a:solidFill>
                <a:latin typeface="Nimbus Sans"/>
                <a:ea typeface="Nimbus Sans"/>
                <a:cs typeface="Nimbus Sans"/>
              </a:defRPr>
            </a:defPPr>
            <a:lvl1pPr>
              <a:buNone/>
              <a:defRPr sz="2100" b="1">
                <a:solidFill>
                  <a:srgbClr val="FFFFFF"/>
                </a:solidFill>
                <a:latin typeface="Nimbus Sans"/>
                <a:ea typeface="Nimbus Sans"/>
                <a:cs typeface="Nimbus Sans"/>
              </a:defRPr>
            </a:lvl1pPr>
            <a:lvl2pPr>
              <a:buNone/>
              <a:defRPr sz="2100" b="1">
                <a:solidFill>
                  <a:srgbClr val="FFFFFF"/>
                </a:solidFill>
                <a:latin typeface="Nimbus Sans"/>
                <a:ea typeface="Nimbus Sans"/>
                <a:cs typeface="Nimbus Sans"/>
              </a:defRPr>
            </a:lvl2pPr>
            <a:lvl3pPr>
              <a:buNone/>
              <a:defRPr sz="2100" b="1">
                <a:solidFill>
                  <a:srgbClr val="FFFFFF"/>
                </a:solidFill>
                <a:latin typeface="Nimbus Sans"/>
                <a:ea typeface="Nimbus Sans"/>
                <a:cs typeface="Nimbus Sans"/>
              </a:defRPr>
            </a:lvl3pPr>
            <a:lvl4pPr>
              <a:buNone/>
              <a:defRPr sz="2100" b="1">
                <a:solidFill>
                  <a:srgbClr val="FFFFFF"/>
                </a:solidFill>
                <a:latin typeface="Nimbus Sans"/>
                <a:ea typeface="Nimbus Sans"/>
                <a:cs typeface="Nimbus Sans"/>
              </a:defRPr>
            </a:lvl4pPr>
            <a:lvl5pPr>
              <a:buNone/>
              <a:defRPr sz="2100" b="1">
                <a:solidFill>
                  <a:srgbClr val="FFFFFF"/>
                </a:solidFill>
                <a:latin typeface="Nimbus Sans"/>
                <a:ea typeface="Nimbus Sans"/>
                <a:cs typeface="Nimbus Sans"/>
              </a:defRPr>
            </a:lvl5pPr>
            <a:lvl6pPr>
              <a:buNone/>
              <a:defRPr sz="2100" b="1">
                <a:solidFill>
                  <a:srgbClr val="FFFFFF"/>
                </a:solidFill>
                <a:latin typeface="Nimbus Sans"/>
                <a:ea typeface="Nimbus Sans"/>
                <a:cs typeface="Nimbus Sans"/>
              </a:defRPr>
            </a:lvl6pPr>
            <a:lvl7pPr>
              <a:buNone/>
              <a:defRPr sz="2100" b="1">
                <a:solidFill>
                  <a:srgbClr val="FFFFFF"/>
                </a:solidFill>
                <a:latin typeface="Nimbus Sans"/>
                <a:ea typeface="Nimbus Sans"/>
                <a:cs typeface="Nimbus Sans"/>
              </a:defRPr>
            </a:lvl7pPr>
            <a:lvl8pPr>
              <a:buNone/>
              <a:defRPr sz="2100" b="1">
                <a:solidFill>
                  <a:srgbClr val="FFFFFF"/>
                </a:solidFill>
                <a:latin typeface="Nimbus Sans"/>
                <a:ea typeface="Nimbus Sans"/>
                <a:cs typeface="Nimbus Sans"/>
              </a:defRPr>
            </a:lvl8pPr>
            <a:lvl9pPr>
              <a:buNone/>
              <a:defRPr sz="2100" b="1">
                <a:solidFill>
                  <a:srgbClr val="FFFFFF"/>
                </a:solidFill>
                <a:latin typeface="Nimbus Sans"/>
                <a:ea typeface="Nimbus Sans"/>
                <a:cs typeface="Nimbus Sans"/>
              </a:defRPr>
            </a:lvl9pPr>
          </a:lstStyle>
          <a:p xmlns:a="http://schemas.openxmlformats.org/drawingml/2006/main">
            <a:pPr>
              <a:buNone/>
              <a:defRPr sz="2100" b="1">
                <a:solidFill>
                  <a:srgbClr val="FFFFFF"/>
                </a:solidFill>
                <a:latin typeface="Nimbus Sans"/>
                <a:ea typeface="Nimbus Sans"/>
                <a:cs typeface="Nimbus Sans"/>
              </a:defRPr>
            </a:pPr>
            <a:r>
              <a:rPr sz="2100" b="1">
                <a:solidFill>
                  <a:srgbClr val="FFFFFF"/>
                </a:solidFill>
                <a:latin typeface="Nimbus Sans"/>
                <a:ea typeface="Nimbus Sans"/>
                <a:cs typeface="Nimbus Sans"/>
              </a:rPr>
              <a:t>04</a:t>
            </a:r>
          </a:p>
        </p:txBody>
      </p:sp>
      <p:pic>
        <p:nvPicPr>
          <p:cNvPr id="10" name="">
            <a:extLst xmlns:a="http://schemas.openxmlformats.org/drawingml/2006/main">
              <a:ext uri="{FF2B5EF4-FFF2-40B4-BE49-F238E27FC236}">
                <a16:creationId xmlns:a16="http://schemas.microsoft.com/office/drawing/2014/main" id="{9B35198C-5344-4622-A240-720E2754C38E}"/>
              </a:ext>
            </a:extLst>
          </p:cNvPr>
          <p:cNvPicPr>
            <a:picLocks xmlns:a="http://schemas.openxmlformats.org/drawingml/2006/main" noChangeAspect="1"/>
          </p:cNvPicPr>
          <p:nvPr/>
        </p:nvPicPr>
        <p:blipFill>
          <a:blip xmlns:r="http://schemas.openxmlformats.org/officeDocument/2006/relationships" xmlns:a="http://schemas.openxmlformats.org/drawingml/2006/main" r:embed="Rc040a4f1a8584b24"/>
          <a:stretch xmlns:a="http://schemas.openxmlformats.org/drawingml/2006/main"/>
        </p:blipFill>
        <p:spPr>
          <a:xfrm xmlns:a="http://schemas.openxmlformats.org/drawingml/2006/main">
            <a:off x="9759847" y="381000"/>
            <a:ext cx="2044907" cy="647700"/>
          </a:xfrm>
          <a:prstGeom xmlns:a="http://schemas.openxmlformats.org/drawingml/2006/main" prst="rect">
            <a:avLst/>
          </a:prstGeom>
        </p:spPr>
      </p:pic>
      <p:sp>
        <p:nvSpPr>
          <p:cNvPr id="11" name="brand-bottom-rule">
            <a:extLst xmlns:a="http://schemas.openxmlformats.org/drawingml/2006/main">
              <a:ext uri="{FF2B5EF4-FFF2-40B4-BE49-F238E27FC236}">
                <a16:creationId xmlns:a16="http://schemas.microsoft.com/office/drawing/2014/main" id="{745F582D-195A-4C4D-8C8A-9973A3706529}"/>
              </a:ext>
            </a:extLst>
          </p:cNvPr>
          <p:cNvSpPr>
            <a:spLocks xmlns:a="http://schemas.openxmlformats.org/drawingml/2006/main" noGrp="1"/>
          </p:cNvSpPr>
          <p:nvPr/>
        </p:nvSpPr>
        <p:spPr>
          <a:xfrm xmlns:a="http://schemas.openxmlformats.org/drawingml/2006/main">
            <a:off x="609600" y="6305550"/>
            <a:ext cx="10972800" cy="19050"/>
          </a:xfrm>
          <a:prstGeom xmlns:a="http://schemas.openxmlformats.org/drawingml/2006/main" prst="rect">
            <a:avLst/>
          </a:prstGeom>
          <a:solidFill xmlns:a="http://schemas.openxmlformats.org/drawingml/2006/main">
            <a:srgbClr val="D7A5B1"/>
          </a:solidFill>
          <a:ln xmlns:a="http://schemas.openxmlformats.org/drawingml/2006/main" w="0">
            <a:noFill/>
            <a:prstDash val="solid"/>
          </a:ln>
        </p:spPr>
      </p:sp>
    </p:spTree>
    <p:extLst>
      <p:ext uri="{BB962C8B-B14F-4D97-AF65-F5344CB8AC3E}">
        <p14:creationId xmlns:p14="http://schemas.microsoft.com/office/powerpoint/2010/main" val="128013605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C98A4976-79E6-4D07-9C17-3BA10F7A5E70}"/>
              </a:ext>
            </a:extLst>
          </p:cNvPr>
          <p:cNvSpPr>
            <a:spLocks xmlns:a="http://schemas.openxmlformats.org/drawingml/2006/main" noGrp="1"/>
          </p:cNvSpPr>
          <p:nvPr/>
        </p:nvSpPr>
        <p:spPr>
          <a:xfrm xmlns:a="http://schemas.openxmlformats.org/drawingml/2006/main">
            <a:off x="609600" y="428625"/>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150" b="1">
                <a:solidFill>
                  <a:srgbClr val="8D1530"/>
                </a:solidFill>
                <a:latin typeface="Nimbus Sans"/>
                <a:ea typeface="Nimbus Sans"/>
                <a:cs typeface="Nimbus Sans"/>
              </a:defRPr>
            </a:defPPr>
            <a:lvl1pPr>
              <a:buNone/>
              <a:defRPr sz="3150" b="1">
                <a:solidFill>
                  <a:srgbClr val="153553"/>
                </a:solidFill>
                <a:latin typeface="Nimbus Sans"/>
                <a:ea typeface="Nimbus Sans"/>
                <a:cs typeface="Nimbus Sans"/>
              </a:defRPr>
            </a:lvl1pPr>
            <a:lvl2pPr>
              <a:buNone/>
              <a:defRPr sz="3150" b="1">
                <a:solidFill>
                  <a:srgbClr val="153553"/>
                </a:solidFill>
                <a:latin typeface="Nimbus Sans"/>
                <a:ea typeface="Nimbus Sans"/>
                <a:cs typeface="Nimbus Sans"/>
              </a:defRPr>
            </a:lvl2pPr>
            <a:lvl3pPr>
              <a:buNone/>
              <a:defRPr sz="3150" b="1">
                <a:solidFill>
                  <a:srgbClr val="153553"/>
                </a:solidFill>
                <a:latin typeface="Nimbus Sans"/>
                <a:ea typeface="Nimbus Sans"/>
                <a:cs typeface="Nimbus Sans"/>
              </a:defRPr>
            </a:lvl3pPr>
            <a:lvl4pPr>
              <a:buNone/>
              <a:defRPr sz="3150" b="1">
                <a:solidFill>
                  <a:srgbClr val="153553"/>
                </a:solidFill>
                <a:latin typeface="Nimbus Sans"/>
                <a:ea typeface="Nimbus Sans"/>
                <a:cs typeface="Nimbus Sans"/>
              </a:defRPr>
            </a:lvl4pPr>
            <a:lvl5pPr>
              <a:buNone/>
              <a:defRPr sz="3150" b="1">
                <a:solidFill>
                  <a:srgbClr val="153553"/>
                </a:solidFill>
                <a:latin typeface="Nimbus Sans"/>
                <a:ea typeface="Nimbus Sans"/>
                <a:cs typeface="Nimbus Sans"/>
              </a:defRPr>
            </a:lvl5pPr>
            <a:lvl6pPr>
              <a:buNone/>
              <a:defRPr sz="3150" b="1">
                <a:solidFill>
                  <a:srgbClr val="153553"/>
                </a:solidFill>
                <a:latin typeface="Nimbus Sans"/>
                <a:ea typeface="Nimbus Sans"/>
                <a:cs typeface="Nimbus Sans"/>
              </a:defRPr>
            </a:lvl6pPr>
            <a:lvl7pPr>
              <a:buNone/>
              <a:defRPr sz="3150" b="1">
                <a:solidFill>
                  <a:srgbClr val="153553"/>
                </a:solidFill>
                <a:latin typeface="Nimbus Sans"/>
                <a:ea typeface="Nimbus Sans"/>
                <a:cs typeface="Nimbus Sans"/>
              </a:defRPr>
            </a:lvl7pPr>
            <a:lvl8pPr>
              <a:buNone/>
              <a:defRPr sz="3150" b="1">
                <a:solidFill>
                  <a:srgbClr val="153553"/>
                </a:solidFill>
                <a:latin typeface="Nimbus Sans"/>
                <a:ea typeface="Nimbus Sans"/>
                <a:cs typeface="Nimbus Sans"/>
              </a:defRPr>
            </a:lvl8pPr>
            <a:lvl9pPr>
              <a:buNone/>
              <a:defRPr sz="3150" b="1">
                <a:solidFill>
                  <a:srgbClr val="153553"/>
                </a:solidFill>
                <a:latin typeface="Nimbus Sans"/>
                <a:ea typeface="Nimbus Sans"/>
                <a:cs typeface="Nimbus Sans"/>
              </a:defRPr>
            </a:lvl9pPr>
          </a:lstStyle>
          <a:p xmlns:a="http://schemas.openxmlformats.org/drawingml/2006/main">
            <a:pPr>
              <a:buNone/>
              <a:defRPr sz="3150" b="1">
                <a:solidFill>
                  <a:srgbClr val="153553"/>
                </a:solidFill>
                <a:latin typeface="Nimbus Sans"/>
                <a:ea typeface="Nimbus Sans"/>
                <a:cs typeface="Nimbus Sans"/>
              </a:defRPr>
            </a:pPr>
            <a:r>
              <a:rPr sz="3150" b="1">
                <a:solidFill>
                  <a:srgbClr val="8D1530"/>
                </a:solidFill>
                <a:latin typeface="Nimbus Sans"/>
                <a:ea typeface="Nimbus Sans"/>
                <a:cs typeface="Nimbus Sans"/>
              </a:rPr>
              <a:t/>
            </a:r>
          </a:p>
        </p:txBody>
      </p:sp>
      <p:sp>
        <p:nvSpPr>
          <p:cNvPr id="2" name="text-1">
            <a:extLst xmlns:a="http://schemas.openxmlformats.org/drawingml/2006/main">
              <a:ext uri="{FF2B5EF4-FFF2-40B4-BE49-F238E27FC236}">
                <a16:creationId xmlns:a16="http://schemas.microsoft.com/office/drawing/2014/main" id="{99E020CA-7366-4DFA-B0F8-541AD27157A9}"/>
              </a:ext>
            </a:extLst>
          </p:cNvPr>
          <p:cNvSpPr>
            <a:spLocks xmlns:a="http://schemas.openxmlformats.org/drawingml/2006/main" noGrp="1"/>
          </p:cNvSpPr>
          <p:nvPr/>
        </p:nvSpPr>
        <p:spPr>
          <a:xfrm xmlns:a="http://schemas.openxmlformats.org/drawingml/2006/main">
            <a:off x="609600" y="641985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ICCT 2026</a:t>
            </a:r>
          </a:p>
        </p:txBody>
      </p:sp>
      <p:sp>
        <p:nvSpPr>
          <p:cNvPr id="3" name="text-2">
            <a:extLst xmlns:a="http://schemas.openxmlformats.org/drawingml/2006/main">
              <a:ext uri="{FF2B5EF4-FFF2-40B4-BE49-F238E27FC236}">
                <a16:creationId xmlns:a16="http://schemas.microsoft.com/office/drawing/2014/main" id="{7989B57A-4D0B-4D1F-8FC6-0B6CECAD6308}"/>
              </a:ext>
            </a:extLst>
          </p:cNvPr>
          <p:cNvSpPr>
            <a:spLocks xmlns:a="http://schemas.openxmlformats.org/drawingml/2006/main" noGrp="1"/>
          </p:cNvSpPr>
          <p:nvPr/>
        </p:nvSpPr>
        <p:spPr>
          <a:xfrm xmlns:a="http://schemas.openxmlformats.org/drawingml/2006/main">
            <a:off x="11049000" y="64198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05</a:t>
            </a:r>
          </a:p>
        </p:txBody>
      </p:sp>
      <p:sp>
        <p:nvSpPr>
          <p:cNvPr id="4" name="text-3">
            <a:extLst xmlns:a="http://schemas.openxmlformats.org/drawingml/2006/main">
              <a:ext uri="{FF2B5EF4-FFF2-40B4-BE49-F238E27FC236}">
                <a16:creationId xmlns:a16="http://schemas.microsoft.com/office/drawing/2014/main" id="{F39A5837-BB02-4773-9DE8-3A59E5EC932E}"/>
              </a:ext>
            </a:extLst>
          </p:cNvPr>
          <p:cNvSpPr>
            <a:spLocks xmlns:a="http://schemas.openxmlformats.org/drawingml/2006/main" noGrp="1"/>
          </p:cNvSpPr>
          <p:nvPr/>
        </p:nvSpPr>
        <p:spPr>
          <a:xfrm xmlns:a="http://schemas.openxmlformats.org/drawingml/2006/main">
            <a:off x="609600" y="1371600"/>
            <a:ext cx="109061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175" b="1">
                <a:solidFill>
                  <a:srgbClr val="263443"/>
                </a:solidFill>
                <a:latin typeface="Nimbus Sans"/>
                <a:ea typeface="Nimbus Sans"/>
                <a:cs typeface="Nimbus Sans"/>
              </a:defRPr>
            </a:defPPr>
            <a:lvl1pPr>
              <a:buNone/>
              <a:defRPr sz="2175" b="1">
                <a:solidFill>
                  <a:srgbClr val="263443"/>
                </a:solidFill>
                <a:latin typeface="Nimbus Sans"/>
                <a:ea typeface="Nimbus Sans"/>
                <a:cs typeface="Nimbus Sans"/>
              </a:defRPr>
            </a:lvl1pPr>
            <a:lvl2pPr>
              <a:buNone/>
              <a:defRPr sz="2175" b="1">
                <a:solidFill>
                  <a:srgbClr val="263443"/>
                </a:solidFill>
                <a:latin typeface="Nimbus Sans"/>
                <a:ea typeface="Nimbus Sans"/>
                <a:cs typeface="Nimbus Sans"/>
              </a:defRPr>
            </a:lvl2pPr>
            <a:lvl3pPr>
              <a:buNone/>
              <a:defRPr sz="2175" b="1">
                <a:solidFill>
                  <a:srgbClr val="263443"/>
                </a:solidFill>
                <a:latin typeface="Nimbus Sans"/>
                <a:ea typeface="Nimbus Sans"/>
                <a:cs typeface="Nimbus Sans"/>
              </a:defRPr>
            </a:lvl3pPr>
            <a:lvl4pPr>
              <a:buNone/>
              <a:defRPr sz="2175" b="1">
                <a:solidFill>
                  <a:srgbClr val="263443"/>
                </a:solidFill>
                <a:latin typeface="Nimbus Sans"/>
                <a:ea typeface="Nimbus Sans"/>
                <a:cs typeface="Nimbus Sans"/>
              </a:defRPr>
            </a:lvl4pPr>
            <a:lvl5pPr>
              <a:buNone/>
              <a:defRPr sz="2175" b="1">
                <a:solidFill>
                  <a:srgbClr val="263443"/>
                </a:solidFill>
                <a:latin typeface="Nimbus Sans"/>
                <a:ea typeface="Nimbus Sans"/>
                <a:cs typeface="Nimbus Sans"/>
              </a:defRPr>
            </a:lvl5pPr>
            <a:lvl6pPr>
              <a:buNone/>
              <a:defRPr sz="2175" b="1">
                <a:solidFill>
                  <a:srgbClr val="263443"/>
                </a:solidFill>
                <a:latin typeface="Nimbus Sans"/>
                <a:ea typeface="Nimbus Sans"/>
                <a:cs typeface="Nimbus Sans"/>
              </a:defRPr>
            </a:lvl6pPr>
            <a:lvl7pPr>
              <a:buNone/>
              <a:defRPr sz="2175" b="1">
                <a:solidFill>
                  <a:srgbClr val="263443"/>
                </a:solidFill>
                <a:latin typeface="Nimbus Sans"/>
                <a:ea typeface="Nimbus Sans"/>
                <a:cs typeface="Nimbus Sans"/>
              </a:defRPr>
            </a:lvl7pPr>
            <a:lvl8pPr>
              <a:buNone/>
              <a:defRPr sz="2175" b="1">
                <a:solidFill>
                  <a:srgbClr val="263443"/>
                </a:solidFill>
                <a:latin typeface="Nimbus Sans"/>
                <a:ea typeface="Nimbus Sans"/>
                <a:cs typeface="Nimbus Sans"/>
              </a:defRPr>
            </a:lvl8pPr>
            <a:lvl9pPr>
              <a:buNone/>
              <a:defRPr sz="2175" b="1">
                <a:solidFill>
                  <a:srgbClr val="263443"/>
                </a:solidFill>
                <a:latin typeface="Nimbus Sans"/>
                <a:ea typeface="Nimbus Sans"/>
                <a:cs typeface="Nimbus Sans"/>
              </a:defRPr>
            </a:lvl9pPr>
          </a:lstStyle>
          <a:p xmlns:a="http://schemas.openxmlformats.org/drawingml/2006/main">
            <a:pPr>
              <a:buNone/>
              <a:defRPr sz="2175" b="1">
                <a:solidFill>
                  <a:srgbClr val="263443"/>
                </a:solidFill>
                <a:latin typeface="Nimbus Sans"/>
                <a:ea typeface="Nimbus Sans"/>
                <a:cs typeface="Nimbus Sans"/>
              </a:defRPr>
            </a:pPr>
            <a:r>
              <a:rPr sz="2175" b="1">
                <a:solidFill>
                  <a:srgbClr val="263443"/>
                </a:solidFill>
                <a:latin typeface="Nimbus Sans"/>
                <a:ea typeface="Nimbus Sans"/>
                <a:cs typeface="Nimbus Sans"/>
              </a:rPr>
              <a:t>Shared inputs: storyboard text and character images linked by @-mentions</a:t>
            </a:r>
          </a:p>
        </p:txBody>
      </p:sp>
      <p:graphicFrame>
        <p:nvGraphicFramePr>
          <p:cNvPr id="5" name="">
            <a:extLst xmlns:a="http://schemas.openxmlformats.org/drawingml/2006/main">
              <a:ext uri="{FF2B5EF4-FFF2-40B4-BE49-F238E27FC236}">
                <a16:creationId xmlns:a16="http://schemas.microsoft.com/office/drawing/2014/main" id="{1F39F6EE-322D-49DE-98FA-CF16DF360BD3}"/>
              </a:ext>
            </a:extLst>
          </p:cNvPr>
          <p:cNvGraphicFramePr/>
          <p:nvPr/>
        </p:nvGraphicFramePr>
        <p:xfrm>
          <a:off xmlns:a="http://schemas.openxmlformats.org/drawingml/2006/main" x="609600" y="2276475"/>
          <a:ext xmlns:a="http://schemas.openxmlformats.org/drawingml/2006/main" cx="10972800" cy="3048000"/>
        </p:xfrm>
        <a:graphic xmlns:a="http://schemas.openxmlformats.org/drawingml/2006/main">
          <a:graphicData uri="http://schemas.openxmlformats.org/drawingml/2006/table">
            <a:tbl>
              <a:tblPr/>
              <a:tblGrid>
                <a:gridCol w="2333625"/>
                <a:gridCol w="4314825"/>
                <a:gridCol w="4324350"/>
              </a:tblGrid>
              <a:tr h="609600">
                <a:tc>
                  <a:txBody>
                    <a:bodyPr lIns="123825" tIns="123825" rIns="123825" bIns="123825"/>
                    <a:lstStyle/>
                    <a:p>
                      <a:pPr algn="l">
                        <a:buNone/>
                      </a:pPr>
                      <a:r>
                        <a:rPr sz="1875" b="1">
                          <a:solidFill>
                            <a:srgbClr val="FFFFFF"/>
                          </a:solidFill>
                          <a:latin typeface="Nimbus Sans"/>
                          <a:ea typeface="Nimbus Sans"/>
                          <a:cs typeface="Nimbus Sans"/>
                        </a:rPr>
                        <a:t>Stage</a:t>
                      </a:r>
                    </a:p>
                  </a:txBody>
                  <a:tcPr marL="91440" marR="91440" marT="45720" marB="45720" anchor="ctr">
                    <a:lnL w="9525">
                      <a:solidFill>
                        <a:srgbClr val="E9DDE1"/>
                      </a:solidFill>
                      <a:prstDash val="solid"/>
                    </a:lnL>
                    <a:lnR w="9525">
                      <a:solidFill>
                        <a:srgbClr val="E9DDE1"/>
                      </a:solidFill>
                      <a:prstDash val="solid"/>
                    </a:lnR>
                    <a:lnT w="9525">
                      <a:solidFill>
                        <a:srgbClr val="E9DDE1"/>
                      </a:solidFill>
                      <a:prstDash val="solid"/>
                    </a:lnT>
                    <a:lnB w="9525">
                      <a:solidFill>
                        <a:srgbClr val="E9DDE1"/>
                      </a:solidFill>
                      <a:prstDash val="solid"/>
                    </a:lnB>
                    <a:solidFill>
                      <a:srgbClr val="A71838"/>
                    </a:solidFill>
                  </a:tcPr>
                </a:tc>
                <a:tc>
                  <a:txBody>
                    <a:bodyPr lIns="123825" tIns="123825" rIns="123825" bIns="123825"/>
                    <a:lstStyle/>
                    <a:p>
                      <a:pPr algn="l">
                        <a:buNone/>
                      </a:pPr>
                      <a:r>
                        <a:rPr sz="1875" b="1">
                          <a:solidFill>
                            <a:srgbClr val="FFFFFF"/>
                          </a:solidFill>
                          <a:latin typeface="Nimbus Sans"/>
                          <a:ea typeface="Nimbus Sans"/>
                          <a:cs typeface="Nimbus Sans"/>
                        </a:rPr>
                        <a:t>A: with video reference</a:t>
                      </a:r>
                    </a:p>
                  </a:txBody>
                  <a:tcPr marL="91440" marR="91440" marT="45720" marB="45720" anchor="ctr">
                    <a:lnR w="9525">
                      <a:solidFill>
                        <a:srgbClr val="E9DDE1"/>
                      </a:solidFill>
                      <a:prstDash val="solid"/>
                    </a:lnR>
                    <a:lnT w="9525">
                      <a:solidFill>
                        <a:srgbClr val="E9DDE1"/>
                      </a:solidFill>
                      <a:prstDash val="solid"/>
                    </a:lnT>
                    <a:lnB w="9525">
                      <a:solidFill>
                        <a:srgbClr val="E9DDE1"/>
                      </a:solidFill>
                      <a:prstDash val="solid"/>
                    </a:lnB>
                    <a:solidFill>
                      <a:srgbClr val="A71838"/>
                    </a:solidFill>
                  </a:tcPr>
                </a:tc>
                <a:tc>
                  <a:txBody>
                    <a:bodyPr lIns="123825" tIns="123825" rIns="123825" bIns="123825"/>
                    <a:lstStyle/>
                    <a:p>
                      <a:pPr algn="l">
                        <a:buNone/>
                      </a:pPr>
                      <a:r>
                        <a:rPr sz="1875" b="1">
                          <a:solidFill>
                            <a:srgbClr val="FFFFFF"/>
                          </a:solidFill>
                          <a:latin typeface="Nimbus Sans"/>
                          <a:ea typeface="Nimbus Sans"/>
                          <a:cs typeface="Nimbus Sans"/>
                        </a:rPr>
                        <a:t>B: without video reference</a:t>
                      </a:r>
                    </a:p>
                  </a:txBody>
                  <a:tcPr marL="91440" marR="91440" marT="45720" marB="45720" anchor="ctr">
                    <a:lnR w="9525">
                      <a:solidFill>
                        <a:srgbClr val="E9DDE1"/>
                      </a:solidFill>
                      <a:prstDash val="solid"/>
                    </a:lnR>
                    <a:lnT w="9525">
                      <a:solidFill>
                        <a:srgbClr val="E9DDE1"/>
                      </a:solidFill>
                      <a:prstDash val="solid"/>
                    </a:lnT>
                    <a:lnB w="9525">
                      <a:solidFill>
                        <a:srgbClr val="E9DDE1"/>
                      </a:solidFill>
                      <a:prstDash val="solid"/>
                    </a:lnB>
                    <a:solidFill>
                      <a:srgbClr val="A71838"/>
                    </a:solidFill>
                  </a:tcPr>
                </a:tc>
              </a:tr>
              <a:tr h="609600">
                <a:tc>
                  <a:txBody>
                    <a:bodyPr lIns="123825" tIns="123825" rIns="123825" bIns="123825"/>
                    <a:lstStyle/>
                    <a:p>
                      <a:pPr algn="l">
                        <a:buNone/>
                      </a:pPr>
                      <a:r>
                        <a:rPr sz="1875" b="0">
                          <a:solidFill>
                            <a:srgbClr val="263443"/>
                          </a:solidFill>
                          <a:latin typeface="Nimbus Sans"/>
                          <a:ea typeface="Nimbus Sans"/>
                          <a:cs typeface="Nimbus Sans"/>
                        </a:rPr>
                        <a:t>Preparation</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1875" b="0">
                          <a:solidFill>
                            <a:srgbClr val="263443"/>
                          </a:solidFill>
                          <a:latin typeface="Nimbus Sans"/>
                          <a:ea typeface="Nimbus Sans"/>
                          <a:cs typeface="Nimbus Sans"/>
                        </a:rPr>
                        <a:t>Film planned framing and action</a:t>
                      </a:r>
                    </a:p>
                  </a:txBody>
                  <a:tcPr marL="91440" marR="91440" marT="45720" marB="45720" anchor="ctr">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1875" b="0">
                          <a:solidFill>
                            <a:srgbClr val="263443"/>
                          </a:solidFill>
                          <a:latin typeface="Nimbus Sans"/>
                          <a:ea typeface="Nimbus Sans"/>
                          <a:cs typeface="Nimbus Sans"/>
                        </a:rPr>
                        <a:t>Use shared text and images</a:t>
                      </a:r>
                    </a:p>
                  </a:txBody>
                  <a:tcPr marL="91440" marR="91440" marT="45720" marB="45720" anchor="ctr">
                    <a:lnR w="9525">
                      <a:solidFill>
                        <a:srgbClr val="E9DDE1"/>
                      </a:solidFill>
                      <a:prstDash val="solid"/>
                    </a:lnR>
                    <a:lnB w="9525">
                      <a:solidFill>
                        <a:srgbClr val="E9DDE1"/>
                      </a:solidFill>
                      <a:prstDash val="solid"/>
                    </a:lnB>
                    <a:solidFill>
                      <a:srgbClr val="FFFFFF"/>
                    </a:solidFill>
                  </a:tcPr>
                </a:tc>
              </a:tr>
              <a:tr h="609600">
                <a:tc>
                  <a:txBody>
                    <a:bodyPr lIns="123825" tIns="123825" rIns="123825" bIns="123825"/>
                    <a:lstStyle/>
                    <a:p>
                      <a:pPr algn="l">
                        <a:buNone/>
                      </a:pPr>
                      <a:r>
                        <a:rPr sz="1875" b="0">
                          <a:solidFill>
                            <a:srgbClr val="263443"/>
                          </a:solidFill>
                          <a:latin typeface="Nimbus Sans"/>
                          <a:ea typeface="Nimbus Sans"/>
                          <a:cs typeface="Nimbus Sans"/>
                        </a:rPr>
                        <a:t>Generation input</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CF3F5"/>
                    </a:solidFill>
                  </a:tcPr>
                </a:tc>
                <a:tc>
                  <a:txBody>
                    <a:bodyPr lIns="123825" tIns="123825" rIns="123825" bIns="123825"/>
                    <a:lstStyle/>
                    <a:p>
                      <a:pPr algn="l">
                        <a:buNone/>
                      </a:pPr>
                      <a:r>
                        <a:rPr sz="1875" b="0">
                          <a:solidFill>
                            <a:srgbClr val="263443"/>
                          </a:solidFill>
                          <a:latin typeface="Nimbus Sans"/>
                          <a:ea typeface="Nimbus Sans"/>
                          <a:cs typeface="Nimbus Sans"/>
                        </a:rPr>
                        <a:t>Shared inputs + corresponding video</a:t>
                      </a:r>
                    </a:p>
                  </a:txBody>
                  <a:tcPr marL="91440" marR="91440" marT="45720" marB="45720" anchor="ctr">
                    <a:lnR w="9525">
                      <a:solidFill>
                        <a:srgbClr val="E9DDE1"/>
                      </a:solidFill>
                      <a:prstDash val="solid"/>
                    </a:lnR>
                    <a:lnB w="9525">
                      <a:solidFill>
                        <a:srgbClr val="E9DDE1"/>
                      </a:solidFill>
                      <a:prstDash val="solid"/>
                    </a:lnB>
                    <a:solidFill>
                      <a:srgbClr val="FCF3F5"/>
                    </a:solidFill>
                  </a:tcPr>
                </a:tc>
                <a:tc>
                  <a:txBody>
                    <a:bodyPr lIns="123825" tIns="123825" rIns="123825" bIns="123825"/>
                    <a:lstStyle/>
                    <a:p>
                      <a:pPr algn="l">
                        <a:buNone/>
                      </a:pPr>
                      <a:r>
                        <a:rPr sz="1875" b="0">
                          <a:solidFill>
                            <a:srgbClr val="263443"/>
                          </a:solidFill>
                          <a:latin typeface="Nimbus Sans"/>
                          <a:ea typeface="Nimbus Sans"/>
                          <a:cs typeface="Nimbus Sans"/>
                        </a:rPr>
                        <a:t>Shared inputs</a:t>
                      </a:r>
                    </a:p>
                  </a:txBody>
                  <a:tcPr marL="91440" marR="91440" marT="45720" marB="45720" anchor="ctr">
                    <a:lnR w="9525">
                      <a:solidFill>
                        <a:srgbClr val="E9DDE1"/>
                      </a:solidFill>
                      <a:prstDash val="solid"/>
                    </a:lnR>
                    <a:lnB w="9525">
                      <a:solidFill>
                        <a:srgbClr val="E9DDE1"/>
                      </a:solidFill>
                      <a:prstDash val="solid"/>
                    </a:lnB>
                    <a:solidFill>
                      <a:srgbClr val="FCF3F5"/>
                    </a:solidFill>
                  </a:tcPr>
                </a:tc>
              </a:tr>
              <a:tr h="609600">
                <a:tc>
                  <a:txBody>
                    <a:bodyPr lIns="123825" tIns="123825" rIns="123825" bIns="123825"/>
                    <a:lstStyle/>
                    <a:p>
                      <a:pPr algn="l">
                        <a:buNone/>
                      </a:pPr>
                      <a:r>
                        <a:rPr sz="1875" b="0">
                          <a:solidFill>
                            <a:srgbClr val="263443"/>
                          </a:solidFill>
                          <a:latin typeface="Nimbus Sans"/>
                          <a:ea typeface="Nimbus Sans"/>
                          <a:cs typeface="Nimbus Sans"/>
                        </a:rPr>
                        <a:t>Generation</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1875" b="0">
                          <a:solidFill>
                            <a:srgbClr val="263443"/>
                          </a:solidFill>
                          <a:latin typeface="Nimbus Sans"/>
                          <a:ea typeface="Nimbus Sans"/>
                          <a:cs typeface="Nimbus Sans"/>
                        </a:rPr>
                        <a:t>Same model and output settings</a:t>
                      </a:r>
                    </a:p>
                  </a:txBody>
                  <a:tcPr marL="91440" marR="91440" marT="45720" marB="45720" anchor="ctr">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1875" b="0">
                          <a:solidFill>
                            <a:srgbClr val="263443"/>
                          </a:solidFill>
                          <a:latin typeface="Nimbus Sans"/>
                          <a:ea typeface="Nimbus Sans"/>
                          <a:cs typeface="Nimbus Sans"/>
                        </a:rPr>
                        <a:t>Same model and output settings</a:t>
                      </a:r>
                    </a:p>
                  </a:txBody>
                  <a:tcPr marL="91440" marR="91440" marT="45720" marB="45720" anchor="ctr">
                    <a:lnR w="9525">
                      <a:solidFill>
                        <a:srgbClr val="E9DDE1"/>
                      </a:solidFill>
                      <a:prstDash val="solid"/>
                    </a:lnR>
                    <a:lnB w="9525">
                      <a:solidFill>
                        <a:srgbClr val="E9DDE1"/>
                      </a:solidFill>
                      <a:prstDash val="solid"/>
                    </a:lnB>
                    <a:solidFill>
                      <a:srgbClr val="FFFFFF"/>
                    </a:solidFill>
                  </a:tcPr>
                </a:tc>
              </a:tr>
              <a:tr h="609600">
                <a:tc>
                  <a:txBody>
                    <a:bodyPr lIns="123825" tIns="123825" rIns="123825" bIns="123825"/>
                    <a:lstStyle/>
                    <a:p>
                      <a:pPr algn="l">
                        <a:buNone/>
                      </a:pPr>
                      <a:r>
                        <a:rPr sz="1875" b="0">
                          <a:solidFill>
                            <a:srgbClr val="263443"/>
                          </a:solidFill>
                          <a:latin typeface="Nimbus Sans"/>
                          <a:ea typeface="Nimbus Sans"/>
                          <a:cs typeface="Nimbus Sans"/>
                        </a:rPr>
                        <a:t>Selection and review</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CF3F5"/>
                    </a:solidFill>
                  </a:tcPr>
                </a:tc>
                <a:tc>
                  <a:txBody>
                    <a:bodyPr lIns="123825" tIns="123825" rIns="123825" bIns="123825"/>
                    <a:lstStyle/>
                    <a:p>
                      <a:pPr algn="l">
                        <a:buNone/>
                      </a:pPr>
                      <a:r>
                        <a:rPr sz="1875" b="0">
                          <a:solidFill>
                            <a:srgbClr val="263443"/>
                          </a:solidFill>
                          <a:latin typeface="Nimbus Sans"/>
                          <a:ea typeface="Nimbus Sans"/>
                          <a:cs typeface="Nimbus Sans"/>
                        </a:rPr>
                        <a:t>Retain one output, review full clip</a:t>
                      </a:r>
                    </a:p>
                  </a:txBody>
                  <a:tcPr marL="91440" marR="91440" marT="45720" marB="45720" anchor="ctr">
                    <a:lnR w="9525">
                      <a:solidFill>
                        <a:srgbClr val="E9DDE1"/>
                      </a:solidFill>
                      <a:prstDash val="solid"/>
                    </a:lnR>
                    <a:lnB w="9525">
                      <a:solidFill>
                        <a:srgbClr val="E9DDE1"/>
                      </a:solidFill>
                      <a:prstDash val="solid"/>
                    </a:lnB>
                    <a:solidFill>
                      <a:srgbClr val="FCF3F5"/>
                    </a:solidFill>
                  </a:tcPr>
                </a:tc>
                <a:tc>
                  <a:txBody>
                    <a:bodyPr lIns="123825" tIns="123825" rIns="123825" bIns="123825"/>
                    <a:lstStyle/>
                    <a:p>
                      <a:pPr algn="l">
                        <a:buNone/>
                      </a:pPr>
                      <a:r>
                        <a:rPr sz="1875" b="0">
                          <a:solidFill>
                            <a:srgbClr val="263443"/>
                          </a:solidFill>
                          <a:latin typeface="Nimbus Sans"/>
                          <a:ea typeface="Nimbus Sans"/>
                          <a:cs typeface="Nimbus Sans"/>
                        </a:rPr>
                        <a:t>Retain one output, review full clip</a:t>
                      </a:r>
                    </a:p>
                  </a:txBody>
                  <a:tcPr marL="91440" marR="91440" marT="45720" marB="45720" anchor="ctr">
                    <a:lnR w="9525">
                      <a:solidFill>
                        <a:srgbClr val="E9DDE1"/>
                      </a:solidFill>
                      <a:prstDash val="solid"/>
                    </a:lnR>
                    <a:lnB w="9525">
                      <a:solidFill>
                        <a:srgbClr val="E9DDE1"/>
                      </a:solidFill>
                      <a:prstDash val="solid"/>
                    </a:lnB>
                    <a:solidFill>
                      <a:srgbClr val="FCF3F5"/>
                    </a:solidFill>
                  </a:tcPr>
                </a:tc>
              </a:tr>
            </a:tbl>
          </a:graphicData>
        </a:graphic>
      </p:graphicFrame>
      <p:sp>
        <p:nvSpPr>
          <p:cNvPr id="6" name="text-4">
            <a:extLst xmlns:a="http://schemas.openxmlformats.org/drawingml/2006/main">
              <a:ext uri="{FF2B5EF4-FFF2-40B4-BE49-F238E27FC236}">
                <a16:creationId xmlns:a16="http://schemas.microsoft.com/office/drawing/2014/main" id="{BB08908E-DCA7-416B-ACA5-56EB4BE791B8}"/>
              </a:ext>
            </a:extLst>
          </p:cNvPr>
          <p:cNvSpPr>
            <a:spLocks xmlns:a="http://schemas.openxmlformats.org/drawingml/2006/main" noGrp="1"/>
          </p:cNvSpPr>
          <p:nvPr/>
        </p:nvSpPr>
        <p:spPr>
          <a:xfrm xmlns:a="http://schemas.openxmlformats.org/drawingml/2006/main">
            <a:off x="609600" y="5715000"/>
            <a:ext cx="107632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0">
                <a:solidFill>
                  <a:srgbClr val="596875"/>
                </a:solidFill>
                <a:latin typeface="Nimbus Sans"/>
                <a:ea typeface="Nimbus Sans"/>
                <a:cs typeface="Nimbus Sans"/>
              </a:defRPr>
            </a:defPPr>
            <a:lvl1pPr>
              <a:buNone/>
              <a:defRPr sz="1875" b="0">
                <a:solidFill>
                  <a:srgbClr val="596875"/>
                </a:solidFill>
                <a:latin typeface="Nimbus Sans"/>
                <a:ea typeface="Nimbus Sans"/>
                <a:cs typeface="Nimbus Sans"/>
              </a:defRPr>
            </a:lvl1pPr>
            <a:lvl2pPr>
              <a:buNone/>
              <a:defRPr sz="1875" b="0">
                <a:solidFill>
                  <a:srgbClr val="596875"/>
                </a:solidFill>
                <a:latin typeface="Nimbus Sans"/>
                <a:ea typeface="Nimbus Sans"/>
                <a:cs typeface="Nimbus Sans"/>
              </a:defRPr>
            </a:lvl2pPr>
            <a:lvl3pPr>
              <a:buNone/>
              <a:defRPr sz="1875" b="0">
                <a:solidFill>
                  <a:srgbClr val="596875"/>
                </a:solidFill>
                <a:latin typeface="Nimbus Sans"/>
                <a:ea typeface="Nimbus Sans"/>
                <a:cs typeface="Nimbus Sans"/>
              </a:defRPr>
            </a:lvl3pPr>
            <a:lvl4pPr>
              <a:buNone/>
              <a:defRPr sz="1875" b="0">
                <a:solidFill>
                  <a:srgbClr val="596875"/>
                </a:solidFill>
                <a:latin typeface="Nimbus Sans"/>
                <a:ea typeface="Nimbus Sans"/>
                <a:cs typeface="Nimbus Sans"/>
              </a:defRPr>
            </a:lvl4pPr>
            <a:lvl5pPr>
              <a:buNone/>
              <a:defRPr sz="1875" b="0">
                <a:solidFill>
                  <a:srgbClr val="596875"/>
                </a:solidFill>
                <a:latin typeface="Nimbus Sans"/>
                <a:ea typeface="Nimbus Sans"/>
                <a:cs typeface="Nimbus Sans"/>
              </a:defRPr>
            </a:lvl5pPr>
            <a:lvl6pPr>
              <a:buNone/>
              <a:defRPr sz="1875" b="0">
                <a:solidFill>
                  <a:srgbClr val="596875"/>
                </a:solidFill>
                <a:latin typeface="Nimbus Sans"/>
                <a:ea typeface="Nimbus Sans"/>
                <a:cs typeface="Nimbus Sans"/>
              </a:defRPr>
            </a:lvl6pPr>
            <a:lvl7pPr>
              <a:buNone/>
              <a:defRPr sz="1875" b="0">
                <a:solidFill>
                  <a:srgbClr val="596875"/>
                </a:solidFill>
                <a:latin typeface="Nimbus Sans"/>
                <a:ea typeface="Nimbus Sans"/>
                <a:cs typeface="Nimbus Sans"/>
              </a:defRPr>
            </a:lvl7pPr>
            <a:lvl8pPr>
              <a:buNone/>
              <a:defRPr sz="1875" b="0">
                <a:solidFill>
                  <a:srgbClr val="596875"/>
                </a:solidFill>
                <a:latin typeface="Nimbus Sans"/>
                <a:ea typeface="Nimbus Sans"/>
                <a:cs typeface="Nimbus Sans"/>
              </a:defRPr>
            </a:lvl8pPr>
            <a:lvl9pPr>
              <a:buNone/>
              <a:defRPr sz="1875" b="0">
                <a:solidFill>
                  <a:srgbClr val="596875"/>
                </a:solidFill>
                <a:latin typeface="Nimbus Sans"/>
                <a:ea typeface="Nimbus Sans"/>
                <a:cs typeface="Nimbus Sans"/>
              </a:defRPr>
            </a:lvl9pPr>
          </a:lstStyle>
          <a:p xmlns:a="http://schemas.openxmlformats.org/drawingml/2006/main">
            <a:pPr>
              <a:buNone/>
              <a:defRPr sz="1875" b="0">
                <a:solidFill>
                  <a:srgbClr val="596875"/>
                </a:solidFill>
                <a:latin typeface="Nimbus Sans"/>
                <a:ea typeface="Nimbus Sans"/>
                <a:cs typeface="Nimbus Sans"/>
              </a:defRPr>
            </a:pPr>
            <a:r>
              <a:rPr sz="1875" b="0">
                <a:solidFill>
                  <a:srgbClr val="596875"/>
                </a:solidFill>
                <a:latin typeface="Nimbus Sans"/>
                <a:ea typeface="Nimbus Sans"/>
                <a:cs typeface="Nimbus Sans"/>
              </a:rPr>
              <a:t>“Text-prompt-based” includes character images. The planned input difference is the added video.</a:t>
            </a:r>
          </a:p>
        </p:txBody>
      </p:sp>
      <p:sp>
        <p:nvSpPr>
          <p:cNvPr id="8" name="academic-brand-header">
            <a:extLst xmlns:a="http://schemas.openxmlformats.org/drawingml/2006/main">
              <a:ext uri="{FF2B5EF4-FFF2-40B4-BE49-F238E27FC236}">
                <a16:creationId xmlns:a16="http://schemas.microsoft.com/office/drawing/2014/main" id="{3F62C247-9DBF-4343-9430-F8805A90F9C6}"/>
              </a:ext>
            </a:extLst>
          </p:cNvPr>
          <p:cNvSpPr>
            <a:spLocks xmlns:a="http://schemas.openxmlformats.org/drawingml/2006/main" noGrp="1"/>
          </p:cNvSpPr>
          <p:nvPr/>
        </p:nvSpPr>
        <p:spPr>
          <a:xfrm xmlns:a="http://schemas.openxmlformats.org/drawingml/2006/main">
            <a:off x="0" y="190500"/>
            <a:ext cx="9525000" cy="895350"/>
          </a:xfrm>
          <a:prstGeom xmlns:a="http://schemas.openxmlformats.org/drawingml/2006/main" prst="rect">
            <a:avLst/>
          </a:prstGeom>
          <a:gradFill xmlns:a="http://schemas.openxmlformats.org/drawingml/2006/main">
            <a:gsLst>
              <a:gs pos="0">
                <a:srgbClr val="9F1733"/>
              </a:gs>
              <a:gs pos="75000">
                <a:srgbClr val="C92346"/>
              </a:gs>
              <a:gs pos="100000">
                <a:srgbClr val="E8A4B3"/>
              </a:gs>
            </a:gsLst>
            <a:lin ang="0"/>
          </a:gradFill>
          <a:ln xmlns:a="http://schemas.openxmlformats.org/drawingml/2006/main" w="0">
            <a:noFill/>
            <a:prstDash val="solid"/>
          </a:ln>
        </p:spPr>
      </p:sp>
      <p:sp>
        <p:nvSpPr>
          <p:cNvPr id="9" name="brand-Workflow comparison">
            <a:extLst xmlns:a="http://schemas.openxmlformats.org/drawingml/2006/main">
              <a:ext uri="{FF2B5EF4-FFF2-40B4-BE49-F238E27FC236}">
                <a16:creationId xmlns:a16="http://schemas.microsoft.com/office/drawing/2014/main" id="{8FC3D823-4592-46F8-AB82-05DE67671ECF}"/>
              </a:ext>
            </a:extLst>
          </p:cNvPr>
          <p:cNvSpPr>
            <a:spLocks xmlns:a="http://schemas.openxmlformats.org/drawingml/2006/main" noGrp="1"/>
          </p:cNvSpPr>
          <p:nvPr/>
        </p:nvSpPr>
        <p:spPr>
          <a:xfrm xmlns:a="http://schemas.openxmlformats.org/drawingml/2006/main">
            <a:off x="1000125" y="419100"/>
            <a:ext cx="82391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550" b="1">
                <a:solidFill>
                  <a:srgbClr val="FFFFFF"/>
                </a:solidFill>
                <a:latin typeface="Nimbus Sans"/>
                <a:ea typeface="Nimbus Sans"/>
                <a:cs typeface="Nimbus Sans"/>
              </a:defRPr>
            </a:defPPr>
            <a:lvl1pPr>
              <a:buNone/>
              <a:defRPr sz="2550" b="1">
                <a:solidFill>
                  <a:srgbClr val="FFFFFF"/>
                </a:solidFill>
                <a:latin typeface="Nimbus Sans"/>
                <a:ea typeface="Nimbus Sans"/>
                <a:cs typeface="Nimbus Sans"/>
              </a:defRPr>
            </a:lvl1pPr>
            <a:lvl2pPr>
              <a:buNone/>
              <a:defRPr sz="2550" b="1">
                <a:solidFill>
                  <a:srgbClr val="FFFFFF"/>
                </a:solidFill>
                <a:latin typeface="Nimbus Sans"/>
                <a:ea typeface="Nimbus Sans"/>
                <a:cs typeface="Nimbus Sans"/>
              </a:defRPr>
            </a:lvl2pPr>
            <a:lvl3pPr>
              <a:buNone/>
              <a:defRPr sz="2550" b="1">
                <a:solidFill>
                  <a:srgbClr val="FFFFFF"/>
                </a:solidFill>
                <a:latin typeface="Nimbus Sans"/>
                <a:ea typeface="Nimbus Sans"/>
                <a:cs typeface="Nimbus Sans"/>
              </a:defRPr>
            </a:lvl3pPr>
            <a:lvl4pPr>
              <a:buNone/>
              <a:defRPr sz="2550" b="1">
                <a:solidFill>
                  <a:srgbClr val="FFFFFF"/>
                </a:solidFill>
                <a:latin typeface="Nimbus Sans"/>
                <a:ea typeface="Nimbus Sans"/>
                <a:cs typeface="Nimbus Sans"/>
              </a:defRPr>
            </a:lvl4pPr>
            <a:lvl5pPr>
              <a:buNone/>
              <a:defRPr sz="2550" b="1">
                <a:solidFill>
                  <a:srgbClr val="FFFFFF"/>
                </a:solidFill>
                <a:latin typeface="Nimbus Sans"/>
                <a:ea typeface="Nimbus Sans"/>
                <a:cs typeface="Nimbus Sans"/>
              </a:defRPr>
            </a:lvl5pPr>
            <a:lvl6pPr>
              <a:buNone/>
              <a:defRPr sz="2550" b="1">
                <a:solidFill>
                  <a:srgbClr val="FFFFFF"/>
                </a:solidFill>
                <a:latin typeface="Nimbus Sans"/>
                <a:ea typeface="Nimbus Sans"/>
                <a:cs typeface="Nimbus Sans"/>
              </a:defRPr>
            </a:lvl6pPr>
            <a:lvl7pPr>
              <a:buNone/>
              <a:defRPr sz="2550" b="1">
                <a:solidFill>
                  <a:srgbClr val="FFFFFF"/>
                </a:solidFill>
                <a:latin typeface="Nimbus Sans"/>
                <a:ea typeface="Nimbus Sans"/>
                <a:cs typeface="Nimbus Sans"/>
              </a:defRPr>
            </a:lvl7pPr>
            <a:lvl8pPr>
              <a:buNone/>
              <a:defRPr sz="2550" b="1">
                <a:solidFill>
                  <a:srgbClr val="FFFFFF"/>
                </a:solidFill>
                <a:latin typeface="Nimbus Sans"/>
                <a:ea typeface="Nimbus Sans"/>
                <a:cs typeface="Nimbus Sans"/>
              </a:defRPr>
            </a:lvl8pPr>
            <a:lvl9pPr>
              <a:buNone/>
              <a:defRPr sz="2550" b="1">
                <a:solidFill>
                  <a:srgbClr val="FFFFFF"/>
                </a:solidFill>
                <a:latin typeface="Nimbus Sans"/>
                <a:ea typeface="Nimbus Sans"/>
                <a:cs typeface="Nimbus Sans"/>
              </a:defRPr>
            </a:lvl9pPr>
          </a:lstStyle>
          <a:p xmlns:a="http://schemas.openxmlformats.org/drawingml/2006/main">
            <a:pPr>
              <a:buNone/>
              <a:defRPr sz="2550" b="1">
                <a:solidFill>
                  <a:srgbClr val="FFFFFF"/>
                </a:solidFill>
                <a:latin typeface="Nimbus Sans"/>
                <a:ea typeface="Nimbus Sans"/>
                <a:cs typeface="Nimbus Sans"/>
              </a:defRPr>
            </a:pPr>
            <a:r>
              <a:rPr sz="2550" b="1">
                <a:solidFill>
                  <a:srgbClr val="FFFFFF"/>
                </a:solidFill>
                <a:latin typeface="Nimbus Sans"/>
                <a:ea typeface="Nimbus Sans"/>
                <a:cs typeface="Nimbus Sans"/>
              </a:rPr>
              <a:t>Workflow comparison</a:t>
            </a:r>
          </a:p>
        </p:txBody>
      </p:sp>
      <p:sp>
        <p:nvSpPr>
          <p:cNvPr id="10" name="brand-04">
            <a:extLst xmlns:a="http://schemas.openxmlformats.org/drawingml/2006/main">
              <a:ext uri="{FF2B5EF4-FFF2-40B4-BE49-F238E27FC236}">
                <a16:creationId xmlns:a16="http://schemas.microsoft.com/office/drawing/2014/main" id="{3C8EA2A1-F04D-46F4-B296-E885B9FEBE6D}"/>
              </a:ext>
            </a:extLst>
          </p:cNvPr>
          <p:cNvSpPr>
            <a:spLocks xmlns:a="http://schemas.openxmlformats.org/drawingml/2006/main" noGrp="1"/>
          </p:cNvSpPr>
          <p:nvPr/>
        </p:nvSpPr>
        <p:spPr>
          <a:xfrm xmlns:a="http://schemas.openxmlformats.org/drawingml/2006/main">
            <a:off x="371475" y="447675"/>
            <a:ext cx="5429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1">
                <a:solidFill>
                  <a:srgbClr val="FFFFFF"/>
                </a:solidFill>
                <a:latin typeface="Nimbus Sans"/>
                <a:ea typeface="Nimbus Sans"/>
                <a:cs typeface="Nimbus Sans"/>
              </a:defRPr>
            </a:defPPr>
            <a:lvl1pPr>
              <a:buNone/>
              <a:defRPr sz="2100" b="1">
                <a:solidFill>
                  <a:srgbClr val="FFFFFF"/>
                </a:solidFill>
                <a:latin typeface="Nimbus Sans"/>
                <a:ea typeface="Nimbus Sans"/>
                <a:cs typeface="Nimbus Sans"/>
              </a:defRPr>
            </a:lvl1pPr>
            <a:lvl2pPr>
              <a:buNone/>
              <a:defRPr sz="2100" b="1">
                <a:solidFill>
                  <a:srgbClr val="FFFFFF"/>
                </a:solidFill>
                <a:latin typeface="Nimbus Sans"/>
                <a:ea typeface="Nimbus Sans"/>
                <a:cs typeface="Nimbus Sans"/>
              </a:defRPr>
            </a:lvl2pPr>
            <a:lvl3pPr>
              <a:buNone/>
              <a:defRPr sz="2100" b="1">
                <a:solidFill>
                  <a:srgbClr val="FFFFFF"/>
                </a:solidFill>
                <a:latin typeface="Nimbus Sans"/>
                <a:ea typeface="Nimbus Sans"/>
                <a:cs typeface="Nimbus Sans"/>
              </a:defRPr>
            </a:lvl3pPr>
            <a:lvl4pPr>
              <a:buNone/>
              <a:defRPr sz="2100" b="1">
                <a:solidFill>
                  <a:srgbClr val="FFFFFF"/>
                </a:solidFill>
                <a:latin typeface="Nimbus Sans"/>
                <a:ea typeface="Nimbus Sans"/>
                <a:cs typeface="Nimbus Sans"/>
              </a:defRPr>
            </a:lvl4pPr>
            <a:lvl5pPr>
              <a:buNone/>
              <a:defRPr sz="2100" b="1">
                <a:solidFill>
                  <a:srgbClr val="FFFFFF"/>
                </a:solidFill>
                <a:latin typeface="Nimbus Sans"/>
                <a:ea typeface="Nimbus Sans"/>
                <a:cs typeface="Nimbus Sans"/>
              </a:defRPr>
            </a:lvl5pPr>
            <a:lvl6pPr>
              <a:buNone/>
              <a:defRPr sz="2100" b="1">
                <a:solidFill>
                  <a:srgbClr val="FFFFFF"/>
                </a:solidFill>
                <a:latin typeface="Nimbus Sans"/>
                <a:ea typeface="Nimbus Sans"/>
                <a:cs typeface="Nimbus Sans"/>
              </a:defRPr>
            </a:lvl6pPr>
            <a:lvl7pPr>
              <a:buNone/>
              <a:defRPr sz="2100" b="1">
                <a:solidFill>
                  <a:srgbClr val="FFFFFF"/>
                </a:solidFill>
                <a:latin typeface="Nimbus Sans"/>
                <a:ea typeface="Nimbus Sans"/>
                <a:cs typeface="Nimbus Sans"/>
              </a:defRPr>
            </a:lvl7pPr>
            <a:lvl8pPr>
              <a:buNone/>
              <a:defRPr sz="2100" b="1">
                <a:solidFill>
                  <a:srgbClr val="FFFFFF"/>
                </a:solidFill>
                <a:latin typeface="Nimbus Sans"/>
                <a:ea typeface="Nimbus Sans"/>
                <a:cs typeface="Nimbus Sans"/>
              </a:defRPr>
            </a:lvl8pPr>
            <a:lvl9pPr>
              <a:buNone/>
              <a:defRPr sz="2100" b="1">
                <a:solidFill>
                  <a:srgbClr val="FFFFFF"/>
                </a:solidFill>
                <a:latin typeface="Nimbus Sans"/>
                <a:ea typeface="Nimbus Sans"/>
                <a:cs typeface="Nimbus Sans"/>
              </a:defRPr>
            </a:lvl9pPr>
          </a:lstStyle>
          <a:p xmlns:a="http://schemas.openxmlformats.org/drawingml/2006/main">
            <a:pPr>
              <a:buNone/>
              <a:defRPr sz="2100" b="1">
                <a:solidFill>
                  <a:srgbClr val="FFFFFF"/>
                </a:solidFill>
                <a:latin typeface="Nimbus Sans"/>
                <a:ea typeface="Nimbus Sans"/>
                <a:cs typeface="Nimbus Sans"/>
              </a:defRPr>
            </a:pPr>
            <a:r>
              <a:rPr sz="2100" b="1">
                <a:solidFill>
                  <a:srgbClr val="FFFFFF"/>
                </a:solidFill>
                <a:latin typeface="Nimbus Sans"/>
                <a:ea typeface="Nimbus Sans"/>
                <a:cs typeface="Nimbus Sans"/>
              </a:rPr>
              <a:t>05</a:t>
            </a:r>
          </a:p>
        </p:txBody>
      </p:sp>
      <p:pic>
        <p:nvPicPr>
          <p:cNvPr id="11" name="">
            <a:extLst xmlns:a="http://schemas.openxmlformats.org/drawingml/2006/main">
              <a:ext uri="{FF2B5EF4-FFF2-40B4-BE49-F238E27FC236}">
                <a16:creationId xmlns:a16="http://schemas.microsoft.com/office/drawing/2014/main" id="{614762C7-3409-4314-ACD9-05BD32AACB2E}"/>
              </a:ext>
            </a:extLst>
          </p:cNvPr>
          <p:cNvPicPr>
            <a:picLocks xmlns:a="http://schemas.openxmlformats.org/drawingml/2006/main" noChangeAspect="1"/>
          </p:cNvPicPr>
          <p:nvPr/>
        </p:nvPicPr>
        <p:blipFill>
          <a:blip xmlns:r="http://schemas.openxmlformats.org/officeDocument/2006/relationships" xmlns:a="http://schemas.openxmlformats.org/drawingml/2006/main" r:embed="Ra302e6dd53f343a5"/>
          <a:stretch xmlns:a="http://schemas.openxmlformats.org/drawingml/2006/main"/>
        </p:blipFill>
        <p:spPr>
          <a:xfrm xmlns:a="http://schemas.openxmlformats.org/drawingml/2006/main">
            <a:off x="9759847" y="381000"/>
            <a:ext cx="2044907" cy="647700"/>
          </a:xfrm>
          <a:prstGeom xmlns:a="http://schemas.openxmlformats.org/drawingml/2006/main" prst="rect">
            <a:avLst/>
          </a:prstGeom>
        </p:spPr>
      </p:pic>
      <p:sp>
        <p:nvSpPr>
          <p:cNvPr id="12" name="brand-bottom-rule">
            <a:extLst xmlns:a="http://schemas.openxmlformats.org/drawingml/2006/main">
              <a:ext uri="{FF2B5EF4-FFF2-40B4-BE49-F238E27FC236}">
                <a16:creationId xmlns:a16="http://schemas.microsoft.com/office/drawing/2014/main" id="{4277CBB5-FF5B-4FC7-8096-CB5330F540B1}"/>
              </a:ext>
            </a:extLst>
          </p:cNvPr>
          <p:cNvSpPr>
            <a:spLocks xmlns:a="http://schemas.openxmlformats.org/drawingml/2006/main" noGrp="1"/>
          </p:cNvSpPr>
          <p:nvPr/>
        </p:nvSpPr>
        <p:spPr>
          <a:xfrm xmlns:a="http://schemas.openxmlformats.org/drawingml/2006/main">
            <a:off x="609600" y="6305550"/>
            <a:ext cx="10972800" cy="19050"/>
          </a:xfrm>
          <a:prstGeom xmlns:a="http://schemas.openxmlformats.org/drawingml/2006/main" prst="rect">
            <a:avLst/>
          </a:prstGeom>
          <a:solidFill xmlns:a="http://schemas.openxmlformats.org/drawingml/2006/main">
            <a:srgbClr val="D7A5B1"/>
          </a:solidFill>
          <a:ln xmlns:a="http://schemas.openxmlformats.org/drawingml/2006/main" w="0">
            <a:noFill/>
            <a:prstDash val="solid"/>
          </a:ln>
        </p:spPr>
      </p:sp>
    </p:spTree>
    <p:extLst>
      <p:ext uri="{BB962C8B-B14F-4D97-AF65-F5344CB8AC3E}">
        <p14:creationId xmlns:p14="http://schemas.microsoft.com/office/powerpoint/2010/main" val="2090535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0">
            <a:extLst xmlns:a="http://schemas.openxmlformats.org/drawingml/2006/main">
              <a:ext uri="{FF2B5EF4-FFF2-40B4-BE49-F238E27FC236}">
                <a16:creationId xmlns:a16="http://schemas.microsoft.com/office/drawing/2014/main" id="{23803437-37A2-457C-B347-7BDA79527617}"/>
              </a:ext>
            </a:extLst>
          </p:cNvPr>
          <p:cNvSpPr>
            <a:spLocks xmlns:a="http://schemas.openxmlformats.org/drawingml/2006/main" noGrp="1"/>
          </p:cNvSpPr>
          <p:nvPr/>
        </p:nvSpPr>
        <p:spPr>
          <a:xfrm xmlns:a="http://schemas.openxmlformats.org/drawingml/2006/main">
            <a:off x="609600" y="428625"/>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150" b="1">
                <a:solidFill>
                  <a:srgbClr val="8D1530"/>
                </a:solidFill>
                <a:latin typeface="Nimbus Sans"/>
                <a:ea typeface="Nimbus Sans"/>
                <a:cs typeface="Nimbus Sans"/>
              </a:defRPr>
            </a:defPPr>
            <a:lvl1pPr>
              <a:buNone/>
              <a:defRPr sz="3150" b="1">
                <a:solidFill>
                  <a:srgbClr val="153553"/>
                </a:solidFill>
                <a:latin typeface="Nimbus Sans"/>
                <a:ea typeface="Nimbus Sans"/>
                <a:cs typeface="Nimbus Sans"/>
              </a:defRPr>
            </a:lvl1pPr>
            <a:lvl2pPr>
              <a:buNone/>
              <a:defRPr sz="3150" b="1">
                <a:solidFill>
                  <a:srgbClr val="153553"/>
                </a:solidFill>
                <a:latin typeface="Nimbus Sans"/>
                <a:ea typeface="Nimbus Sans"/>
                <a:cs typeface="Nimbus Sans"/>
              </a:defRPr>
            </a:lvl2pPr>
            <a:lvl3pPr>
              <a:buNone/>
              <a:defRPr sz="3150" b="1">
                <a:solidFill>
                  <a:srgbClr val="153553"/>
                </a:solidFill>
                <a:latin typeface="Nimbus Sans"/>
                <a:ea typeface="Nimbus Sans"/>
                <a:cs typeface="Nimbus Sans"/>
              </a:defRPr>
            </a:lvl3pPr>
            <a:lvl4pPr>
              <a:buNone/>
              <a:defRPr sz="3150" b="1">
                <a:solidFill>
                  <a:srgbClr val="153553"/>
                </a:solidFill>
                <a:latin typeface="Nimbus Sans"/>
                <a:ea typeface="Nimbus Sans"/>
                <a:cs typeface="Nimbus Sans"/>
              </a:defRPr>
            </a:lvl4pPr>
            <a:lvl5pPr>
              <a:buNone/>
              <a:defRPr sz="3150" b="1">
                <a:solidFill>
                  <a:srgbClr val="153553"/>
                </a:solidFill>
                <a:latin typeface="Nimbus Sans"/>
                <a:ea typeface="Nimbus Sans"/>
                <a:cs typeface="Nimbus Sans"/>
              </a:defRPr>
            </a:lvl5pPr>
            <a:lvl6pPr>
              <a:buNone/>
              <a:defRPr sz="3150" b="1">
                <a:solidFill>
                  <a:srgbClr val="153553"/>
                </a:solidFill>
                <a:latin typeface="Nimbus Sans"/>
                <a:ea typeface="Nimbus Sans"/>
                <a:cs typeface="Nimbus Sans"/>
              </a:defRPr>
            </a:lvl6pPr>
            <a:lvl7pPr>
              <a:buNone/>
              <a:defRPr sz="3150" b="1">
                <a:solidFill>
                  <a:srgbClr val="153553"/>
                </a:solidFill>
                <a:latin typeface="Nimbus Sans"/>
                <a:ea typeface="Nimbus Sans"/>
                <a:cs typeface="Nimbus Sans"/>
              </a:defRPr>
            </a:lvl7pPr>
            <a:lvl8pPr>
              <a:buNone/>
              <a:defRPr sz="3150" b="1">
                <a:solidFill>
                  <a:srgbClr val="153553"/>
                </a:solidFill>
                <a:latin typeface="Nimbus Sans"/>
                <a:ea typeface="Nimbus Sans"/>
                <a:cs typeface="Nimbus Sans"/>
              </a:defRPr>
            </a:lvl8pPr>
            <a:lvl9pPr>
              <a:buNone/>
              <a:defRPr sz="3150" b="1">
                <a:solidFill>
                  <a:srgbClr val="153553"/>
                </a:solidFill>
                <a:latin typeface="Nimbus Sans"/>
                <a:ea typeface="Nimbus Sans"/>
                <a:cs typeface="Nimbus Sans"/>
              </a:defRPr>
            </a:lvl9pPr>
          </a:lstStyle>
          <a:p xmlns:a="http://schemas.openxmlformats.org/drawingml/2006/main">
            <a:pPr>
              <a:buNone/>
              <a:defRPr sz="3150" b="1">
                <a:solidFill>
                  <a:srgbClr val="153553"/>
                </a:solidFill>
                <a:latin typeface="Nimbus Sans"/>
                <a:ea typeface="Nimbus Sans"/>
                <a:cs typeface="Nimbus Sans"/>
              </a:defRPr>
            </a:pPr>
            <a:r>
              <a:rPr sz="3150" b="1">
                <a:solidFill>
                  <a:srgbClr val="8D1530"/>
                </a:solidFill>
                <a:latin typeface="Nimbus Sans"/>
                <a:ea typeface="Nimbus Sans"/>
                <a:cs typeface="Nimbus Sans"/>
              </a:rPr>
              <a:t/>
            </a:r>
          </a:p>
        </p:txBody>
      </p:sp>
      <p:sp>
        <p:nvSpPr>
          <p:cNvPr id="2" name="text-1">
            <a:extLst xmlns:a="http://schemas.openxmlformats.org/drawingml/2006/main">
              <a:ext uri="{FF2B5EF4-FFF2-40B4-BE49-F238E27FC236}">
                <a16:creationId xmlns:a16="http://schemas.microsoft.com/office/drawing/2014/main" id="{5514F5D0-DDF3-4C7E-8D67-F60A2F5B7B34}"/>
              </a:ext>
            </a:extLst>
          </p:cNvPr>
          <p:cNvSpPr>
            <a:spLocks xmlns:a="http://schemas.openxmlformats.org/drawingml/2006/main" noGrp="1"/>
          </p:cNvSpPr>
          <p:nvPr/>
        </p:nvSpPr>
        <p:spPr>
          <a:xfrm xmlns:a="http://schemas.openxmlformats.org/drawingml/2006/main">
            <a:off x="609600" y="641985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ICCT 2026</a:t>
            </a:r>
          </a:p>
        </p:txBody>
      </p:sp>
      <p:sp>
        <p:nvSpPr>
          <p:cNvPr id="3" name="text-2">
            <a:extLst xmlns:a="http://schemas.openxmlformats.org/drawingml/2006/main">
              <a:ext uri="{FF2B5EF4-FFF2-40B4-BE49-F238E27FC236}">
                <a16:creationId xmlns:a16="http://schemas.microsoft.com/office/drawing/2014/main" id="{900C22D7-113C-4BE6-B67D-1DC967AFB5E2}"/>
              </a:ext>
            </a:extLst>
          </p:cNvPr>
          <p:cNvSpPr>
            <a:spLocks xmlns:a="http://schemas.openxmlformats.org/drawingml/2006/main" noGrp="1"/>
          </p:cNvSpPr>
          <p:nvPr/>
        </p:nvSpPr>
        <p:spPr>
          <a:xfrm xmlns:a="http://schemas.openxmlformats.org/drawingml/2006/main">
            <a:off x="11049000" y="64198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06</a:t>
            </a:r>
          </a:p>
        </p:txBody>
      </p:sp>
      <p:graphicFrame>
        <p:nvGraphicFramePr>
          <p:cNvPr id="4" name="">
            <a:extLst xmlns:a="http://schemas.openxmlformats.org/drawingml/2006/main">
              <a:ext uri="{FF2B5EF4-FFF2-40B4-BE49-F238E27FC236}">
                <a16:creationId xmlns:a16="http://schemas.microsoft.com/office/drawing/2014/main" id="{9DD87B95-30C2-4A30-93EC-6FEC1C6634BA}"/>
              </a:ext>
            </a:extLst>
          </p:cNvPr>
          <p:cNvGraphicFramePr/>
          <p:nvPr/>
        </p:nvGraphicFramePr>
        <p:xfrm>
          <a:off xmlns:a="http://schemas.openxmlformats.org/drawingml/2006/main" x="609600" y="1476375"/>
          <a:ext xmlns:a="http://schemas.openxmlformats.org/drawingml/2006/main" cx="10972800" cy="2762250"/>
        </p:xfrm>
        <a:graphic xmlns:a="http://schemas.openxmlformats.org/drawingml/2006/main">
          <a:graphicData uri="http://schemas.openxmlformats.org/drawingml/2006/table">
            <a:tbl>
              <a:tblPr/>
              <a:tblGrid>
                <a:gridCol w="3333750"/>
                <a:gridCol w="5715000"/>
                <a:gridCol w="1924050"/>
              </a:tblGrid>
              <a:tr h="690563">
                <a:tc>
                  <a:txBody>
                    <a:bodyPr lIns="123825" tIns="123825" rIns="123825" bIns="123825"/>
                    <a:lstStyle/>
                    <a:p>
                      <a:pPr algn="l">
                        <a:buNone/>
                      </a:pPr>
                      <a:r>
                        <a:rPr sz="1875" b="1">
                          <a:solidFill>
                            <a:srgbClr val="FFFFFF"/>
                          </a:solidFill>
                          <a:latin typeface="Nimbus Sans"/>
                          <a:ea typeface="Nimbus Sans"/>
                          <a:cs typeface="Nimbus Sans"/>
                        </a:rPr>
                        <a:t>Assessment dimension</a:t>
                      </a:r>
                    </a:p>
                  </a:txBody>
                  <a:tcPr marL="91440" marR="91440" marT="45720" marB="45720" anchor="ctr">
                    <a:lnL w="9525">
                      <a:solidFill>
                        <a:srgbClr val="E9DDE1"/>
                      </a:solidFill>
                      <a:prstDash val="solid"/>
                    </a:lnL>
                    <a:lnR w="9525">
                      <a:solidFill>
                        <a:srgbClr val="E9DDE1"/>
                      </a:solidFill>
                      <a:prstDash val="solid"/>
                    </a:lnR>
                    <a:lnT w="9525">
                      <a:solidFill>
                        <a:srgbClr val="E9DDE1"/>
                      </a:solidFill>
                      <a:prstDash val="solid"/>
                    </a:lnT>
                    <a:lnB w="9525">
                      <a:solidFill>
                        <a:srgbClr val="E9DDE1"/>
                      </a:solidFill>
                      <a:prstDash val="solid"/>
                    </a:lnB>
                    <a:solidFill>
                      <a:srgbClr val="A71838"/>
                    </a:solidFill>
                  </a:tcPr>
                </a:tc>
                <a:tc>
                  <a:txBody>
                    <a:bodyPr lIns="123825" tIns="123825" rIns="123825" bIns="123825"/>
                    <a:lstStyle/>
                    <a:p>
                      <a:pPr algn="l">
                        <a:buNone/>
                      </a:pPr>
                      <a:r>
                        <a:rPr sz="1875" b="1">
                          <a:solidFill>
                            <a:srgbClr val="FFFFFF"/>
                          </a:solidFill>
                          <a:latin typeface="Nimbus Sans"/>
                          <a:ea typeface="Nimbus Sans"/>
                          <a:cs typeface="Nimbus Sans"/>
                        </a:rPr>
                        <a:t>Observation</a:t>
                      </a:r>
                    </a:p>
                  </a:txBody>
                  <a:tcPr marL="91440" marR="91440" marT="45720" marB="45720" anchor="ctr">
                    <a:lnR w="9525">
                      <a:solidFill>
                        <a:srgbClr val="E9DDE1"/>
                      </a:solidFill>
                      <a:prstDash val="solid"/>
                    </a:lnR>
                    <a:lnT w="9525">
                      <a:solidFill>
                        <a:srgbClr val="E9DDE1"/>
                      </a:solidFill>
                      <a:prstDash val="solid"/>
                    </a:lnT>
                    <a:lnB w="9525">
                      <a:solidFill>
                        <a:srgbClr val="E9DDE1"/>
                      </a:solidFill>
                      <a:prstDash val="solid"/>
                    </a:lnB>
                    <a:solidFill>
                      <a:srgbClr val="A71838"/>
                    </a:solidFill>
                  </a:tcPr>
                </a:tc>
                <a:tc>
                  <a:txBody>
                    <a:bodyPr lIns="123825" tIns="123825" rIns="123825" bIns="123825"/>
                    <a:lstStyle/>
                    <a:p>
                      <a:pPr algn="l">
                        <a:buNone/>
                      </a:pPr>
                      <a:r>
                        <a:rPr sz="1875" b="1">
                          <a:solidFill>
                            <a:srgbClr val="FFFFFF"/>
                          </a:solidFill>
                          <a:latin typeface="Nimbus Sans"/>
                          <a:ea typeface="Nimbus Sans"/>
                          <a:cs typeface="Nimbus Sans"/>
                        </a:rPr>
                        <a:t>Eligible pairs</a:t>
                      </a:r>
                    </a:p>
                  </a:txBody>
                  <a:tcPr marL="91440" marR="91440" marT="45720" marB="45720" anchor="ctr">
                    <a:lnR w="9525">
                      <a:solidFill>
                        <a:srgbClr val="E9DDE1"/>
                      </a:solidFill>
                      <a:prstDash val="solid"/>
                    </a:lnR>
                    <a:lnT w="9525">
                      <a:solidFill>
                        <a:srgbClr val="E9DDE1"/>
                      </a:solidFill>
                      <a:prstDash val="solid"/>
                    </a:lnT>
                    <a:lnB w="9525">
                      <a:solidFill>
                        <a:srgbClr val="E9DDE1"/>
                      </a:solidFill>
                      <a:prstDash val="solid"/>
                    </a:lnB>
                    <a:solidFill>
                      <a:srgbClr val="A71838"/>
                    </a:solidFill>
                  </a:tcPr>
                </a:tc>
              </a:tr>
              <a:tr h="690563">
                <a:tc>
                  <a:txBody>
                    <a:bodyPr lIns="123825" tIns="123825" rIns="123825" bIns="123825"/>
                    <a:lstStyle/>
                    <a:p>
                      <a:pPr algn="l">
                        <a:buNone/>
                      </a:pPr>
                      <a:r>
                        <a:rPr sz="1875" b="0">
                          <a:solidFill>
                            <a:srgbClr val="263443"/>
                          </a:solidFill>
                          <a:latin typeface="Nimbus Sans"/>
                          <a:ea typeface="Nimbus Sans"/>
                          <a:cs typeface="Nimbus Sans"/>
                        </a:rPr>
                        <a:t>Framing and viewpoint</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1875" b="0">
                          <a:solidFill>
                            <a:srgbClr val="263443"/>
                          </a:solidFill>
                          <a:latin typeface="Nimbus Sans"/>
                          <a:ea typeface="Nimbus Sans"/>
                          <a:cs typeface="Nimbus Sans"/>
                        </a:rPr>
                        <a:t>Shot scale and viewing direction</a:t>
                      </a:r>
                    </a:p>
                  </a:txBody>
                  <a:tcPr marL="91440" marR="91440" marT="45720" marB="45720" anchor="ctr">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1875" b="0">
                          <a:solidFill>
                            <a:srgbClr val="263443"/>
                          </a:solidFill>
                          <a:latin typeface="Nimbus Sans"/>
                          <a:ea typeface="Nimbus Sans"/>
                          <a:cs typeface="Nimbus Sans"/>
                        </a:rPr>
                        <a:t>30</a:t>
                      </a:r>
                    </a:p>
                  </a:txBody>
                  <a:tcPr marL="91440" marR="91440" marT="45720" marB="45720" anchor="ctr">
                    <a:lnR w="9525">
                      <a:solidFill>
                        <a:srgbClr val="E9DDE1"/>
                      </a:solidFill>
                      <a:prstDash val="solid"/>
                    </a:lnR>
                    <a:lnB w="9525">
                      <a:solidFill>
                        <a:srgbClr val="E9DDE1"/>
                      </a:solidFill>
                      <a:prstDash val="solid"/>
                    </a:lnB>
                    <a:solidFill>
                      <a:srgbClr val="FFFFFF"/>
                    </a:solidFill>
                  </a:tcPr>
                </a:tc>
              </a:tr>
              <a:tr h="690563">
                <a:tc>
                  <a:txBody>
                    <a:bodyPr lIns="123825" tIns="123825" rIns="123825" bIns="123825"/>
                    <a:lstStyle/>
                    <a:p>
                      <a:pPr algn="l">
                        <a:buNone/>
                      </a:pPr>
                      <a:r>
                        <a:rPr sz="1875" b="0">
                          <a:solidFill>
                            <a:srgbClr val="263443"/>
                          </a:solidFill>
                          <a:latin typeface="Nimbus Sans"/>
                          <a:ea typeface="Nimbus Sans"/>
                          <a:cs typeface="Nimbus Sans"/>
                        </a:rPr>
                        <a:t>Character movement path</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CF3F5"/>
                    </a:solidFill>
                  </a:tcPr>
                </a:tc>
                <a:tc>
                  <a:txBody>
                    <a:bodyPr lIns="123825" tIns="123825" rIns="123825" bIns="123825"/>
                    <a:lstStyle/>
                    <a:p>
                      <a:pPr algn="l">
                        <a:buNone/>
                      </a:pPr>
                      <a:r>
                        <a:rPr sz="1875" b="0">
                          <a:solidFill>
                            <a:srgbClr val="263443"/>
                          </a:solidFill>
                          <a:latin typeface="Nimbus Sans"/>
                          <a:ea typeface="Nimbus Sans"/>
                          <a:cs typeface="Nimbus Sans"/>
                        </a:rPr>
                        <a:t>Planned path through the shot</a:t>
                      </a:r>
                    </a:p>
                  </a:txBody>
                  <a:tcPr marL="91440" marR="91440" marT="45720" marB="45720" anchor="ctr">
                    <a:lnR w="9525">
                      <a:solidFill>
                        <a:srgbClr val="E9DDE1"/>
                      </a:solidFill>
                      <a:prstDash val="solid"/>
                    </a:lnR>
                    <a:lnB w="9525">
                      <a:solidFill>
                        <a:srgbClr val="E9DDE1"/>
                      </a:solidFill>
                      <a:prstDash val="solid"/>
                    </a:lnB>
                    <a:solidFill>
                      <a:srgbClr val="FCF3F5"/>
                    </a:solidFill>
                  </a:tcPr>
                </a:tc>
                <a:tc>
                  <a:txBody>
                    <a:bodyPr lIns="123825" tIns="123825" rIns="123825" bIns="123825"/>
                    <a:lstStyle/>
                    <a:p>
                      <a:pPr algn="l">
                        <a:buNone/>
                      </a:pPr>
                      <a:r>
                        <a:rPr sz="1875" b="0">
                          <a:solidFill>
                            <a:srgbClr val="263443"/>
                          </a:solidFill>
                          <a:latin typeface="Nimbus Sans"/>
                          <a:ea typeface="Nimbus Sans"/>
                          <a:cs typeface="Nimbus Sans"/>
                        </a:rPr>
                        <a:t>5</a:t>
                      </a:r>
                    </a:p>
                  </a:txBody>
                  <a:tcPr marL="91440" marR="91440" marT="45720" marB="45720" anchor="ctr">
                    <a:lnR w="9525">
                      <a:solidFill>
                        <a:srgbClr val="E9DDE1"/>
                      </a:solidFill>
                      <a:prstDash val="solid"/>
                    </a:lnR>
                    <a:lnB w="9525">
                      <a:solidFill>
                        <a:srgbClr val="E9DDE1"/>
                      </a:solidFill>
                      <a:prstDash val="solid"/>
                    </a:lnB>
                    <a:solidFill>
                      <a:srgbClr val="FCF3F5"/>
                    </a:solidFill>
                  </a:tcPr>
                </a:tc>
              </a:tr>
              <a:tr h="690563">
                <a:tc>
                  <a:txBody>
                    <a:bodyPr lIns="123825" tIns="123825" rIns="123825" bIns="123825"/>
                    <a:lstStyle/>
                    <a:p>
                      <a:pPr algn="l">
                        <a:buNone/>
                      </a:pPr>
                      <a:r>
                        <a:rPr sz="1875" b="0">
                          <a:solidFill>
                            <a:srgbClr val="263443"/>
                          </a:solidFill>
                          <a:latin typeface="Nimbus Sans"/>
                          <a:ea typeface="Nimbus Sans"/>
                          <a:cs typeface="Nimbus Sans"/>
                        </a:rPr>
                        <a:t>Required subject presence</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1875" b="0">
                          <a:solidFill>
                            <a:srgbClr val="263443"/>
                          </a:solidFill>
                          <a:latin typeface="Nimbus Sans"/>
                          <a:ea typeface="Nimbus Sans"/>
                          <a:cs typeface="Nimbus Sans"/>
                        </a:rPr>
                        <a:t>Required characters or body parts</a:t>
                      </a:r>
                    </a:p>
                  </a:txBody>
                  <a:tcPr marL="91440" marR="91440" marT="45720" marB="45720" anchor="ctr">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1875" b="0">
                          <a:solidFill>
                            <a:srgbClr val="263443"/>
                          </a:solidFill>
                          <a:latin typeface="Nimbus Sans"/>
                          <a:ea typeface="Nimbus Sans"/>
                          <a:cs typeface="Nimbus Sans"/>
                        </a:rPr>
                        <a:t>28</a:t>
                      </a:r>
                    </a:p>
                  </a:txBody>
                  <a:tcPr marL="91440" marR="91440" marT="45720" marB="45720" anchor="ctr">
                    <a:lnR w="9525">
                      <a:solidFill>
                        <a:srgbClr val="E9DDE1"/>
                      </a:solidFill>
                      <a:prstDash val="solid"/>
                    </a:lnR>
                    <a:lnB w="9525">
                      <a:solidFill>
                        <a:srgbClr val="E9DDE1"/>
                      </a:solidFill>
                      <a:prstDash val="solid"/>
                    </a:lnB>
                    <a:solidFill>
                      <a:srgbClr val="FFFFFF"/>
                    </a:solidFill>
                  </a:tcPr>
                </a:tc>
              </a:tr>
            </a:tbl>
          </a:graphicData>
        </a:graphic>
      </p:graphicFrame>
      <p:sp>
        <p:nvSpPr>
          <p:cNvPr id="5" name="text-3">
            <a:extLst xmlns:a="http://schemas.openxmlformats.org/drawingml/2006/main">
              <a:ext uri="{FF2B5EF4-FFF2-40B4-BE49-F238E27FC236}">
                <a16:creationId xmlns:a16="http://schemas.microsoft.com/office/drawing/2014/main" id="{0CD666EB-A2CF-4DB6-A019-601A009BD483}"/>
              </a:ext>
            </a:extLst>
          </p:cNvPr>
          <p:cNvSpPr>
            <a:spLocks xmlns:a="http://schemas.openxmlformats.org/drawingml/2006/main" noGrp="1"/>
          </p:cNvSpPr>
          <p:nvPr/>
        </p:nvSpPr>
        <p:spPr>
          <a:xfrm xmlns:a="http://schemas.openxmlformats.org/drawingml/2006/main">
            <a:off x="609600" y="4695825"/>
            <a:ext cx="2381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950" b="1">
                <a:solidFill>
                  <a:srgbClr val="C5193C"/>
                </a:solidFill>
                <a:latin typeface="Nimbus Sans"/>
                <a:ea typeface="Nimbus Sans"/>
                <a:cs typeface="Nimbus Sans"/>
              </a:defRPr>
            </a:defPPr>
            <a:lvl1pPr>
              <a:buNone/>
              <a:defRPr sz="1950" b="1">
                <a:solidFill>
                  <a:srgbClr val="17628A"/>
                </a:solidFill>
                <a:latin typeface="Nimbus Sans"/>
                <a:ea typeface="Nimbus Sans"/>
                <a:cs typeface="Nimbus Sans"/>
              </a:defRPr>
            </a:lvl1pPr>
            <a:lvl2pPr>
              <a:buNone/>
              <a:defRPr sz="1950" b="1">
                <a:solidFill>
                  <a:srgbClr val="17628A"/>
                </a:solidFill>
                <a:latin typeface="Nimbus Sans"/>
                <a:ea typeface="Nimbus Sans"/>
                <a:cs typeface="Nimbus Sans"/>
              </a:defRPr>
            </a:lvl2pPr>
            <a:lvl3pPr>
              <a:buNone/>
              <a:defRPr sz="1950" b="1">
                <a:solidFill>
                  <a:srgbClr val="17628A"/>
                </a:solidFill>
                <a:latin typeface="Nimbus Sans"/>
                <a:ea typeface="Nimbus Sans"/>
                <a:cs typeface="Nimbus Sans"/>
              </a:defRPr>
            </a:lvl3pPr>
            <a:lvl4pPr>
              <a:buNone/>
              <a:defRPr sz="1950" b="1">
                <a:solidFill>
                  <a:srgbClr val="17628A"/>
                </a:solidFill>
                <a:latin typeface="Nimbus Sans"/>
                <a:ea typeface="Nimbus Sans"/>
                <a:cs typeface="Nimbus Sans"/>
              </a:defRPr>
            </a:lvl4pPr>
            <a:lvl5pPr>
              <a:buNone/>
              <a:defRPr sz="1950" b="1">
                <a:solidFill>
                  <a:srgbClr val="17628A"/>
                </a:solidFill>
                <a:latin typeface="Nimbus Sans"/>
                <a:ea typeface="Nimbus Sans"/>
                <a:cs typeface="Nimbus Sans"/>
              </a:defRPr>
            </a:lvl5pPr>
            <a:lvl6pPr>
              <a:buNone/>
              <a:defRPr sz="1950" b="1">
                <a:solidFill>
                  <a:srgbClr val="17628A"/>
                </a:solidFill>
                <a:latin typeface="Nimbus Sans"/>
                <a:ea typeface="Nimbus Sans"/>
                <a:cs typeface="Nimbus Sans"/>
              </a:defRPr>
            </a:lvl6pPr>
            <a:lvl7pPr>
              <a:buNone/>
              <a:defRPr sz="1950" b="1">
                <a:solidFill>
                  <a:srgbClr val="17628A"/>
                </a:solidFill>
                <a:latin typeface="Nimbus Sans"/>
                <a:ea typeface="Nimbus Sans"/>
                <a:cs typeface="Nimbus Sans"/>
              </a:defRPr>
            </a:lvl7pPr>
            <a:lvl8pPr>
              <a:buNone/>
              <a:defRPr sz="1950" b="1">
                <a:solidFill>
                  <a:srgbClr val="17628A"/>
                </a:solidFill>
                <a:latin typeface="Nimbus Sans"/>
                <a:ea typeface="Nimbus Sans"/>
                <a:cs typeface="Nimbus Sans"/>
              </a:defRPr>
            </a:lvl8pPr>
            <a:lvl9pPr>
              <a:buNone/>
              <a:defRPr sz="1950" b="1">
                <a:solidFill>
                  <a:srgbClr val="17628A"/>
                </a:solidFill>
                <a:latin typeface="Nimbus Sans"/>
                <a:ea typeface="Nimbus Sans"/>
                <a:cs typeface="Nimbus Sans"/>
              </a:defRPr>
            </a:lvl9pPr>
          </a:lstStyle>
          <a:p xmlns:a="http://schemas.openxmlformats.org/drawingml/2006/main">
            <a:pPr>
              <a:buNone/>
              <a:defRPr sz="1950" b="1">
                <a:solidFill>
                  <a:srgbClr val="17628A"/>
                </a:solidFill>
                <a:latin typeface="Nimbus Sans"/>
                <a:ea typeface="Nimbus Sans"/>
                <a:cs typeface="Nimbus Sans"/>
              </a:defRPr>
            </a:pPr>
            <a:r>
              <a:rPr sz="1950" b="1">
                <a:solidFill>
                  <a:srgbClr val="C5193C"/>
                </a:solidFill>
                <a:latin typeface="Nimbus Sans"/>
                <a:ea typeface="Nimbus Sans"/>
                <a:cs typeface="Nimbus Sans"/>
              </a:rPr>
              <a:t>Standard</a:t>
            </a:r>
          </a:p>
        </p:txBody>
      </p:sp>
      <p:sp>
        <p:nvSpPr>
          <p:cNvPr id="6" name="text-4">
            <a:extLst xmlns:a="http://schemas.openxmlformats.org/drawingml/2006/main">
              <a:ext uri="{FF2B5EF4-FFF2-40B4-BE49-F238E27FC236}">
                <a16:creationId xmlns:a16="http://schemas.microsoft.com/office/drawing/2014/main" id="{0879A1C5-28F3-4116-B6CD-5A021ACFEB0A}"/>
              </a:ext>
            </a:extLst>
          </p:cNvPr>
          <p:cNvSpPr>
            <a:spLocks xmlns:a="http://schemas.openxmlformats.org/drawingml/2006/main" noGrp="1"/>
          </p:cNvSpPr>
          <p:nvPr/>
        </p:nvSpPr>
        <p:spPr>
          <a:xfrm xmlns:a="http://schemas.openxmlformats.org/drawingml/2006/main">
            <a:off x="2952750" y="4695825"/>
            <a:ext cx="8382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100" b="0">
                <a:solidFill>
                  <a:srgbClr val="263443"/>
                </a:solidFill>
                <a:latin typeface="Nimbus Sans"/>
                <a:ea typeface="Nimbus Sans"/>
                <a:cs typeface="Nimbus Sans"/>
              </a:defRPr>
            </a:defPPr>
            <a:lvl1pPr>
              <a:buNone/>
              <a:defRPr sz="2100" b="0">
                <a:solidFill>
                  <a:srgbClr val="263443"/>
                </a:solidFill>
                <a:latin typeface="Nimbus Sans"/>
                <a:ea typeface="Nimbus Sans"/>
                <a:cs typeface="Nimbus Sans"/>
              </a:defRPr>
            </a:lvl1pPr>
            <a:lvl2pPr>
              <a:buNone/>
              <a:defRPr sz="2100" b="0">
                <a:solidFill>
                  <a:srgbClr val="263443"/>
                </a:solidFill>
                <a:latin typeface="Nimbus Sans"/>
                <a:ea typeface="Nimbus Sans"/>
                <a:cs typeface="Nimbus Sans"/>
              </a:defRPr>
            </a:lvl2pPr>
            <a:lvl3pPr>
              <a:buNone/>
              <a:defRPr sz="2100" b="0">
                <a:solidFill>
                  <a:srgbClr val="263443"/>
                </a:solidFill>
                <a:latin typeface="Nimbus Sans"/>
                <a:ea typeface="Nimbus Sans"/>
                <a:cs typeface="Nimbus Sans"/>
              </a:defRPr>
            </a:lvl3pPr>
            <a:lvl4pPr>
              <a:buNone/>
              <a:defRPr sz="2100" b="0">
                <a:solidFill>
                  <a:srgbClr val="263443"/>
                </a:solidFill>
                <a:latin typeface="Nimbus Sans"/>
                <a:ea typeface="Nimbus Sans"/>
                <a:cs typeface="Nimbus Sans"/>
              </a:defRPr>
            </a:lvl4pPr>
            <a:lvl5pPr>
              <a:buNone/>
              <a:defRPr sz="2100" b="0">
                <a:solidFill>
                  <a:srgbClr val="263443"/>
                </a:solidFill>
                <a:latin typeface="Nimbus Sans"/>
                <a:ea typeface="Nimbus Sans"/>
                <a:cs typeface="Nimbus Sans"/>
              </a:defRPr>
            </a:lvl5pPr>
            <a:lvl6pPr>
              <a:buNone/>
              <a:defRPr sz="2100" b="0">
                <a:solidFill>
                  <a:srgbClr val="263443"/>
                </a:solidFill>
                <a:latin typeface="Nimbus Sans"/>
                <a:ea typeface="Nimbus Sans"/>
                <a:cs typeface="Nimbus Sans"/>
              </a:defRPr>
            </a:lvl6pPr>
            <a:lvl7pPr>
              <a:buNone/>
              <a:defRPr sz="2100" b="0">
                <a:solidFill>
                  <a:srgbClr val="263443"/>
                </a:solidFill>
                <a:latin typeface="Nimbus Sans"/>
                <a:ea typeface="Nimbus Sans"/>
                <a:cs typeface="Nimbus Sans"/>
              </a:defRPr>
            </a:lvl7pPr>
            <a:lvl8pPr>
              <a:buNone/>
              <a:defRPr sz="2100" b="0">
                <a:solidFill>
                  <a:srgbClr val="263443"/>
                </a:solidFill>
                <a:latin typeface="Nimbus Sans"/>
                <a:ea typeface="Nimbus Sans"/>
                <a:cs typeface="Nimbus Sans"/>
              </a:defRPr>
            </a:lvl8pPr>
            <a:lvl9pPr>
              <a:buNone/>
              <a:defRPr sz="2100" b="0">
                <a:solidFill>
                  <a:srgbClr val="263443"/>
                </a:solidFill>
                <a:latin typeface="Nimbus Sans"/>
                <a:ea typeface="Nimbus Sans"/>
                <a:cs typeface="Nimbus Sans"/>
              </a:defRPr>
            </a:lvl9pPr>
          </a:lstStyle>
          <a:p xmlns:a="http://schemas.openxmlformats.org/drawingml/2006/main">
            <a:pPr>
              <a:buNone/>
              <a:defRPr sz="2100" b="0">
                <a:solidFill>
                  <a:srgbClr val="263443"/>
                </a:solidFill>
                <a:latin typeface="Nimbus Sans"/>
                <a:ea typeface="Nimbus Sans"/>
                <a:cs typeface="Nimbus Sans"/>
              </a:defRPr>
            </a:pPr>
            <a:r>
              <a:rPr sz="2100" b="0">
                <a:solidFill>
                  <a:srgbClr val="263443"/>
                </a:solidFill>
                <a:latin typeface="Nimbus Sans"/>
                <a:ea typeface="Nimbus Sans"/>
                <a:cs typeface="Nimbus Sans"/>
              </a:rPr>
              <a:t>Predefined storyboard requirements, coded as met or unmet.</a:t>
            </a:r>
          </a:p>
        </p:txBody>
      </p:sp>
      <p:sp>
        <p:nvSpPr>
          <p:cNvPr id="7" name="text-5">
            <a:extLst xmlns:a="http://schemas.openxmlformats.org/drawingml/2006/main">
              <a:ext uri="{FF2B5EF4-FFF2-40B4-BE49-F238E27FC236}">
                <a16:creationId xmlns:a16="http://schemas.microsoft.com/office/drawing/2014/main" id="{0537C1BA-901F-404D-BC81-69891F4CC2F1}"/>
              </a:ext>
            </a:extLst>
          </p:cNvPr>
          <p:cNvSpPr>
            <a:spLocks xmlns:a="http://schemas.openxmlformats.org/drawingml/2006/main" noGrp="1"/>
          </p:cNvSpPr>
          <p:nvPr/>
        </p:nvSpPr>
        <p:spPr>
          <a:xfrm xmlns:a="http://schemas.openxmlformats.org/drawingml/2006/main">
            <a:off x="609600" y="5467350"/>
            <a:ext cx="2381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950" b="1">
                <a:solidFill>
                  <a:srgbClr val="C5193C"/>
                </a:solidFill>
                <a:latin typeface="Nimbus Sans"/>
                <a:ea typeface="Nimbus Sans"/>
                <a:cs typeface="Nimbus Sans"/>
              </a:defRPr>
            </a:defPPr>
            <a:lvl1pPr>
              <a:buNone/>
              <a:defRPr sz="1950" b="1">
                <a:solidFill>
                  <a:srgbClr val="17628A"/>
                </a:solidFill>
                <a:latin typeface="Nimbus Sans"/>
                <a:ea typeface="Nimbus Sans"/>
                <a:cs typeface="Nimbus Sans"/>
              </a:defRPr>
            </a:lvl1pPr>
            <a:lvl2pPr>
              <a:buNone/>
              <a:defRPr sz="1950" b="1">
                <a:solidFill>
                  <a:srgbClr val="17628A"/>
                </a:solidFill>
                <a:latin typeface="Nimbus Sans"/>
                <a:ea typeface="Nimbus Sans"/>
                <a:cs typeface="Nimbus Sans"/>
              </a:defRPr>
            </a:lvl2pPr>
            <a:lvl3pPr>
              <a:buNone/>
              <a:defRPr sz="1950" b="1">
                <a:solidFill>
                  <a:srgbClr val="17628A"/>
                </a:solidFill>
                <a:latin typeface="Nimbus Sans"/>
                <a:ea typeface="Nimbus Sans"/>
                <a:cs typeface="Nimbus Sans"/>
              </a:defRPr>
            </a:lvl3pPr>
            <a:lvl4pPr>
              <a:buNone/>
              <a:defRPr sz="1950" b="1">
                <a:solidFill>
                  <a:srgbClr val="17628A"/>
                </a:solidFill>
                <a:latin typeface="Nimbus Sans"/>
                <a:ea typeface="Nimbus Sans"/>
                <a:cs typeface="Nimbus Sans"/>
              </a:defRPr>
            </a:lvl4pPr>
            <a:lvl5pPr>
              <a:buNone/>
              <a:defRPr sz="1950" b="1">
                <a:solidFill>
                  <a:srgbClr val="17628A"/>
                </a:solidFill>
                <a:latin typeface="Nimbus Sans"/>
                <a:ea typeface="Nimbus Sans"/>
                <a:cs typeface="Nimbus Sans"/>
              </a:defRPr>
            </a:lvl5pPr>
            <a:lvl6pPr>
              <a:buNone/>
              <a:defRPr sz="1950" b="1">
                <a:solidFill>
                  <a:srgbClr val="17628A"/>
                </a:solidFill>
                <a:latin typeface="Nimbus Sans"/>
                <a:ea typeface="Nimbus Sans"/>
                <a:cs typeface="Nimbus Sans"/>
              </a:defRPr>
            </a:lvl6pPr>
            <a:lvl7pPr>
              <a:buNone/>
              <a:defRPr sz="1950" b="1">
                <a:solidFill>
                  <a:srgbClr val="17628A"/>
                </a:solidFill>
                <a:latin typeface="Nimbus Sans"/>
                <a:ea typeface="Nimbus Sans"/>
                <a:cs typeface="Nimbus Sans"/>
              </a:defRPr>
            </a:lvl7pPr>
            <a:lvl8pPr>
              <a:buNone/>
              <a:defRPr sz="1950" b="1">
                <a:solidFill>
                  <a:srgbClr val="17628A"/>
                </a:solidFill>
                <a:latin typeface="Nimbus Sans"/>
                <a:ea typeface="Nimbus Sans"/>
                <a:cs typeface="Nimbus Sans"/>
              </a:defRPr>
            </a:lvl8pPr>
            <a:lvl9pPr>
              <a:buNone/>
              <a:defRPr sz="1950" b="1">
                <a:solidFill>
                  <a:srgbClr val="17628A"/>
                </a:solidFill>
                <a:latin typeface="Nimbus Sans"/>
                <a:ea typeface="Nimbus Sans"/>
                <a:cs typeface="Nimbus Sans"/>
              </a:defRPr>
            </a:lvl9pPr>
          </a:lstStyle>
          <a:p xmlns:a="http://schemas.openxmlformats.org/drawingml/2006/main">
            <a:pPr>
              <a:buNone/>
              <a:defRPr sz="1950" b="1">
                <a:solidFill>
                  <a:srgbClr val="17628A"/>
                </a:solidFill>
                <a:latin typeface="Nimbus Sans"/>
                <a:ea typeface="Nimbus Sans"/>
                <a:cs typeface="Nimbus Sans"/>
              </a:defRPr>
            </a:pPr>
            <a:r>
              <a:rPr sz="1950" b="1">
                <a:solidFill>
                  <a:srgbClr val="C5193C"/>
                </a:solidFill>
                <a:latin typeface="Nimbus Sans"/>
                <a:ea typeface="Nimbus Sans"/>
                <a:cs typeface="Nimbus Sans"/>
              </a:rPr>
              <a:t>Review</a:t>
            </a:r>
          </a:p>
        </p:txBody>
      </p:sp>
      <p:sp>
        <p:nvSpPr>
          <p:cNvPr id="8" name="text-6">
            <a:extLst xmlns:a="http://schemas.openxmlformats.org/drawingml/2006/main">
              <a:ext uri="{FF2B5EF4-FFF2-40B4-BE49-F238E27FC236}">
                <a16:creationId xmlns:a16="http://schemas.microsoft.com/office/drawing/2014/main" id="{70527852-3E53-4177-B489-A278C221D31E}"/>
              </a:ext>
            </a:extLst>
          </p:cNvPr>
          <p:cNvSpPr>
            <a:spLocks xmlns:a="http://schemas.openxmlformats.org/drawingml/2006/main" noGrp="1"/>
          </p:cNvSpPr>
          <p:nvPr/>
        </p:nvSpPr>
        <p:spPr>
          <a:xfrm xmlns:a="http://schemas.openxmlformats.org/drawingml/2006/main">
            <a:off x="2952750" y="5467350"/>
            <a:ext cx="8382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100" b="0">
                <a:solidFill>
                  <a:srgbClr val="263443"/>
                </a:solidFill>
                <a:latin typeface="Nimbus Sans"/>
                <a:ea typeface="Nimbus Sans"/>
                <a:cs typeface="Nimbus Sans"/>
              </a:defRPr>
            </a:defPPr>
            <a:lvl1pPr>
              <a:buNone/>
              <a:defRPr sz="2100" b="0">
                <a:solidFill>
                  <a:srgbClr val="263443"/>
                </a:solidFill>
                <a:latin typeface="Nimbus Sans"/>
                <a:ea typeface="Nimbus Sans"/>
                <a:cs typeface="Nimbus Sans"/>
              </a:defRPr>
            </a:lvl1pPr>
            <a:lvl2pPr>
              <a:buNone/>
              <a:defRPr sz="2100" b="0">
                <a:solidFill>
                  <a:srgbClr val="263443"/>
                </a:solidFill>
                <a:latin typeface="Nimbus Sans"/>
                <a:ea typeface="Nimbus Sans"/>
                <a:cs typeface="Nimbus Sans"/>
              </a:defRPr>
            </a:lvl2pPr>
            <a:lvl3pPr>
              <a:buNone/>
              <a:defRPr sz="2100" b="0">
                <a:solidFill>
                  <a:srgbClr val="263443"/>
                </a:solidFill>
                <a:latin typeface="Nimbus Sans"/>
                <a:ea typeface="Nimbus Sans"/>
                <a:cs typeface="Nimbus Sans"/>
              </a:defRPr>
            </a:lvl3pPr>
            <a:lvl4pPr>
              <a:buNone/>
              <a:defRPr sz="2100" b="0">
                <a:solidFill>
                  <a:srgbClr val="263443"/>
                </a:solidFill>
                <a:latin typeface="Nimbus Sans"/>
                <a:ea typeface="Nimbus Sans"/>
                <a:cs typeface="Nimbus Sans"/>
              </a:defRPr>
            </a:lvl4pPr>
            <a:lvl5pPr>
              <a:buNone/>
              <a:defRPr sz="2100" b="0">
                <a:solidFill>
                  <a:srgbClr val="263443"/>
                </a:solidFill>
                <a:latin typeface="Nimbus Sans"/>
                <a:ea typeface="Nimbus Sans"/>
                <a:cs typeface="Nimbus Sans"/>
              </a:defRPr>
            </a:lvl5pPr>
            <a:lvl6pPr>
              <a:buNone/>
              <a:defRPr sz="2100" b="0">
                <a:solidFill>
                  <a:srgbClr val="263443"/>
                </a:solidFill>
                <a:latin typeface="Nimbus Sans"/>
                <a:ea typeface="Nimbus Sans"/>
                <a:cs typeface="Nimbus Sans"/>
              </a:defRPr>
            </a:lvl6pPr>
            <a:lvl7pPr>
              <a:buNone/>
              <a:defRPr sz="2100" b="0">
                <a:solidFill>
                  <a:srgbClr val="263443"/>
                </a:solidFill>
                <a:latin typeface="Nimbus Sans"/>
                <a:ea typeface="Nimbus Sans"/>
                <a:cs typeface="Nimbus Sans"/>
              </a:defRPr>
            </a:lvl7pPr>
            <a:lvl8pPr>
              <a:buNone/>
              <a:defRPr sz="2100" b="0">
                <a:solidFill>
                  <a:srgbClr val="263443"/>
                </a:solidFill>
                <a:latin typeface="Nimbus Sans"/>
                <a:ea typeface="Nimbus Sans"/>
                <a:cs typeface="Nimbus Sans"/>
              </a:defRPr>
            </a:lvl8pPr>
            <a:lvl9pPr>
              <a:buNone/>
              <a:defRPr sz="2100" b="0">
                <a:solidFill>
                  <a:srgbClr val="263443"/>
                </a:solidFill>
                <a:latin typeface="Nimbus Sans"/>
                <a:ea typeface="Nimbus Sans"/>
                <a:cs typeface="Nimbus Sans"/>
              </a:defRPr>
            </a:lvl9pPr>
          </a:lstStyle>
          <a:p xmlns:a="http://schemas.openxmlformats.org/drawingml/2006/main">
            <a:pPr>
              <a:buNone/>
              <a:defRPr sz="2100" b="0">
                <a:solidFill>
                  <a:srgbClr val="263443"/>
                </a:solidFill>
                <a:latin typeface="Nimbus Sans"/>
                <a:ea typeface="Nimbus Sans"/>
                <a:cs typeface="Nimbus Sans"/>
              </a:defRPr>
            </a:pPr>
            <a:r>
              <a:rPr sz="2100" b="0">
                <a:solidFill>
                  <a:srgbClr val="263443"/>
                </a:solidFill>
                <a:latin typeface="Nimbus Sans"/>
                <a:ea typeface="Nimbus Sans"/>
                <a:cs typeface="Nimbus Sans"/>
              </a:rPr>
              <a:t>Complete clips, assessed by the generating researcher.</a:t>
            </a:r>
          </a:p>
        </p:txBody>
      </p:sp>
      <p:sp>
        <p:nvSpPr>
          <p:cNvPr id="10" name="academic-brand-header">
            <a:extLst xmlns:a="http://schemas.openxmlformats.org/drawingml/2006/main">
              <a:ext uri="{FF2B5EF4-FFF2-40B4-BE49-F238E27FC236}">
                <a16:creationId xmlns:a16="http://schemas.microsoft.com/office/drawing/2014/main" id="{0D0490CD-07C4-431B-950D-7B25A804D5DF}"/>
              </a:ext>
            </a:extLst>
          </p:cNvPr>
          <p:cNvSpPr>
            <a:spLocks xmlns:a="http://schemas.openxmlformats.org/drawingml/2006/main" noGrp="1"/>
          </p:cNvSpPr>
          <p:nvPr/>
        </p:nvSpPr>
        <p:spPr>
          <a:xfrm xmlns:a="http://schemas.openxmlformats.org/drawingml/2006/main">
            <a:off x="0" y="190500"/>
            <a:ext cx="9525000" cy="895350"/>
          </a:xfrm>
          <a:prstGeom xmlns:a="http://schemas.openxmlformats.org/drawingml/2006/main" prst="rect">
            <a:avLst/>
          </a:prstGeom>
          <a:gradFill xmlns:a="http://schemas.openxmlformats.org/drawingml/2006/main">
            <a:gsLst>
              <a:gs pos="0">
                <a:srgbClr val="9F1733"/>
              </a:gs>
              <a:gs pos="75000">
                <a:srgbClr val="C92346"/>
              </a:gs>
              <a:gs pos="100000">
                <a:srgbClr val="E8A4B3"/>
              </a:gs>
            </a:gsLst>
            <a:lin ang="0"/>
          </a:gradFill>
          <a:ln xmlns:a="http://schemas.openxmlformats.org/drawingml/2006/main" w="0">
            <a:noFill/>
            <a:prstDash val="solid"/>
          </a:ln>
        </p:spPr>
      </p:sp>
      <p:sp>
        <p:nvSpPr>
          <p:cNvPr id="11" name="brand-Storyboard-based assessment">
            <a:extLst xmlns:a="http://schemas.openxmlformats.org/drawingml/2006/main">
              <a:ext uri="{FF2B5EF4-FFF2-40B4-BE49-F238E27FC236}">
                <a16:creationId xmlns:a16="http://schemas.microsoft.com/office/drawing/2014/main" id="{976EDE63-9B8F-417F-82E9-57B91E576863}"/>
              </a:ext>
            </a:extLst>
          </p:cNvPr>
          <p:cNvSpPr>
            <a:spLocks xmlns:a="http://schemas.openxmlformats.org/drawingml/2006/main" noGrp="1"/>
          </p:cNvSpPr>
          <p:nvPr/>
        </p:nvSpPr>
        <p:spPr>
          <a:xfrm xmlns:a="http://schemas.openxmlformats.org/drawingml/2006/main">
            <a:off x="1000125" y="419100"/>
            <a:ext cx="82391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550" b="1">
                <a:solidFill>
                  <a:srgbClr val="FFFFFF"/>
                </a:solidFill>
                <a:latin typeface="Nimbus Sans"/>
                <a:ea typeface="Nimbus Sans"/>
                <a:cs typeface="Nimbus Sans"/>
              </a:defRPr>
            </a:defPPr>
            <a:lvl1pPr>
              <a:buNone/>
              <a:defRPr sz="2550" b="1">
                <a:solidFill>
                  <a:srgbClr val="FFFFFF"/>
                </a:solidFill>
                <a:latin typeface="Nimbus Sans"/>
                <a:ea typeface="Nimbus Sans"/>
                <a:cs typeface="Nimbus Sans"/>
              </a:defRPr>
            </a:lvl1pPr>
            <a:lvl2pPr>
              <a:buNone/>
              <a:defRPr sz="2550" b="1">
                <a:solidFill>
                  <a:srgbClr val="FFFFFF"/>
                </a:solidFill>
                <a:latin typeface="Nimbus Sans"/>
                <a:ea typeface="Nimbus Sans"/>
                <a:cs typeface="Nimbus Sans"/>
              </a:defRPr>
            </a:lvl2pPr>
            <a:lvl3pPr>
              <a:buNone/>
              <a:defRPr sz="2550" b="1">
                <a:solidFill>
                  <a:srgbClr val="FFFFFF"/>
                </a:solidFill>
                <a:latin typeface="Nimbus Sans"/>
                <a:ea typeface="Nimbus Sans"/>
                <a:cs typeface="Nimbus Sans"/>
              </a:defRPr>
            </a:lvl3pPr>
            <a:lvl4pPr>
              <a:buNone/>
              <a:defRPr sz="2550" b="1">
                <a:solidFill>
                  <a:srgbClr val="FFFFFF"/>
                </a:solidFill>
                <a:latin typeface="Nimbus Sans"/>
                <a:ea typeface="Nimbus Sans"/>
                <a:cs typeface="Nimbus Sans"/>
              </a:defRPr>
            </a:lvl4pPr>
            <a:lvl5pPr>
              <a:buNone/>
              <a:defRPr sz="2550" b="1">
                <a:solidFill>
                  <a:srgbClr val="FFFFFF"/>
                </a:solidFill>
                <a:latin typeface="Nimbus Sans"/>
                <a:ea typeface="Nimbus Sans"/>
                <a:cs typeface="Nimbus Sans"/>
              </a:defRPr>
            </a:lvl5pPr>
            <a:lvl6pPr>
              <a:buNone/>
              <a:defRPr sz="2550" b="1">
                <a:solidFill>
                  <a:srgbClr val="FFFFFF"/>
                </a:solidFill>
                <a:latin typeface="Nimbus Sans"/>
                <a:ea typeface="Nimbus Sans"/>
                <a:cs typeface="Nimbus Sans"/>
              </a:defRPr>
            </a:lvl6pPr>
            <a:lvl7pPr>
              <a:buNone/>
              <a:defRPr sz="2550" b="1">
                <a:solidFill>
                  <a:srgbClr val="FFFFFF"/>
                </a:solidFill>
                <a:latin typeface="Nimbus Sans"/>
                <a:ea typeface="Nimbus Sans"/>
                <a:cs typeface="Nimbus Sans"/>
              </a:defRPr>
            </a:lvl7pPr>
            <a:lvl8pPr>
              <a:buNone/>
              <a:defRPr sz="2550" b="1">
                <a:solidFill>
                  <a:srgbClr val="FFFFFF"/>
                </a:solidFill>
                <a:latin typeface="Nimbus Sans"/>
                <a:ea typeface="Nimbus Sans"/>
                <a:cs typeface="Nimbus Sans"/>
              </a:defRPr>
            </a:lvl8pPr>
            <a:lvl9pPr>
              <a:buNone/>
              <a:defRPr sz="2550" b="1">
                <a:solidFill>
                  <a:srgbClr val="FFFFFF"/>
                </a:solidFill>
                <a:latin typeface="Nimbus Sans"/>
                <a:ea typeface="Nimbus Sans"/>
                <a:cs typeface="Nimbus Sans"/>
              </a:defRPr>
            </a:lvl9pPr>
          </a:lstStyle>
          <a:p xmlns:a="http://schemas.openxmlformats.org/drawingml/2006/main">
            <a:pPr>
              <a:buNone/>
              <a:defRPr sz="2550" b="1">
                <a:solidFill>
                  <a:srgbClr val="FFFFFF"/>
                </a:solidFill>
                <a:latin typeface="Nimbus Sans"/>
                <a:ea typeface="Nimbus Sans"/>
                <a:cs typeface="Nimbus Sans"/>
              </a:defRPr>
            </a:pPr>
            <a:r>
              <a:rPr sz="2550" b="1">
                <a:solidFill>
                  <a:srgbClr val="FFFFFF"/>
                </a:solidFill>
                <a:latin typeface="Nimbus Sans"/>
                <a:ea typeface="Nimbus Sans"/>
                <a:cs typeface="Nimbus Sans"/>
              </a:rPr>
              <a:t>Storyboard-based assessment</a:t>
            </a:r>
          </a:p>
        </p:txBody>
      </p:sp>
      <p:sp>
        <p:nvSpPr>
          <p:cNvPr id="12" name="brand-05">
            <a:extLst xmlns:a="http://schemas.openxmlformats.org/drawingml/2006/main">
              <a:ext uri="{FF2B5EF4-FFF2-40B4-BE49-F238E27FC236}">
                <a16:creationId xmlns:a16="http://schemas.microsoft.com/office/drawing/2014/main" id="{35DD14A1-0FB7-4BE1-B4D1-4B9BCF12DA83}"/>
              </a:ext>
            </a:extLst>
          </p:cNvPr>
          <p:cNvSpPr>
            <a:spLocks xmlns:a="http://schemas.openxmlformats.org/drawingml/2006/main" noGrp="1"/>
          </p:cNvSpPr>
          <p:nvPr/>
        </p:nvSpPr>
        <p:spPr>
          <a:xfrm xmlns:a="http://schemas.openxmlformats.org/drawingml/2006/main">
            <a:off x="371475" y="447675"/>
            <a:ext cx="5429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1">
                <a:solidFill>
                  <a:srgbClr val="FFFFFF"/>
                </a:solidFill>
                <a:latin typeface="Nimbus Sans"/>
                <a:ea typeface="Nimbus Sans"/>
                <a:cs typeface="Nimbus Sans"/>
              </a:defRPr>
            </a:defPPr>
            <a:lvl1pPr>
              <a:buNone/>
              <a:defRPr sz="2100" b="1">
                <a:solidFill>
                  <a:srgbClr val="FFFFFF"/>
                </a:solidFill>
                <a:latin typeface="Nimbus Sans"/>
                <a:ea typeface="Nimbus Sans"/>
                <a:cs typeface="Nimbus Sans"/>
              </a:defRPr>
            </a:lvl1pPr>
            <a:lvl2pPr>
              <a:buNone/>
              <a:defRPr sz="2100" b="1">
                <a:solidFill>
                  <a:srgbClr val="FFFFFF"/>
                </a:solidFill>
                <a:latin typeface="Nimbus Sans"/>
                <a:ea typeface="Nimbus Sans"/>
                <a:cs typeface="Nimbus Sans"/>
              </a:defRPr>
            </a:lvl2pPr>
            <a:lvl3pPr>
              <a:buNone/>
              <a:defRPr sz="2100" b="1">
                <a:solidFill>
                  <a:srgbClr val="FFFFFF"/>
                </a:solidFill>
                <a:latin typeface="Nimbus Sans"/>
                <a:ea typeface="Nimbus Sans"/>
                <a:cs typeface="Nimbus Sans"/>
              </a:defRPr>
            </a:lvl3pPr>
            <a:lvl4pPr>
              <a:buNone/>
              <a:defRPr sz="2100" b="1">
                <a:solidFill>
                  <a:srgbClr val="FFFFFF"/>
                </a:solidFill>
                <a:latin typeface="Nimbus Sans"/>
                <a:ea typeface="Nimbus Sans"/>
                <a:cs typeface="Nimbus Sans"/>
              </a:defRPr>
            </a:lvl4pPr>
            <a:lvl5pPr>
              <a:buNone/>
              <a:defRPr sz="2100" b="1">
                <a:solidFill>
                  <a:srgbClr val="FFFFFF"/>
                </a:solidFill>
                <a:latin typeface="Nimbus Sans"/>
                <a:ea typeface="Nimbus Sans"/>
                <a:cs typeface="Nimbus Sans"/>
              </a:defRPr>
            </a:lvl5pPr>
            <a:lvl6pPr>
              <a:buNone/>
              <a:defRPr sz="2100" b="1">
                <a:solidFill>
                  <a:srgbClr val="FFFFFF"/>
                </a:solidFill>
                <a:latin typeface="Nimbus Sans"/>
                <a:ea typeface="Nimbus Sans"/>
                <a:cs typeface="Nimbus Sans"/>
              </a:defRPr>
            </a:lvl6pPr>
            <a:lvl7pPr>
              <a:buNone/>
              <a:defRPr sz="2100" b="1">
                <a:solidFill>
                  <a:srgbClr val="FFFFFF"/>
                </a:solidFill>
                <a:latin typeface="Nimbus Sans"/>
                <a:ea typeface="Nimbus Sans"/>
                <a:cs typeface="Nimbus Sans"/>
              </a:defRPr>
            </a:lvl7pPr>
            <a:lvl8pPr>
              <a:buNone/>
              <a:defRPr sz="2100" b="1">
                <a:solidFill>
                  <a:srgbClr val="FFFFFF"/>
                </a:solidFill>
                <a:latin typeface="Nimbus Sans"/>
                <a:ea typeface="Nimbus Sans"/>
                <a:cs typeface="Nimbus Sans"/>
              </a:defRPr>
            </a:lvl8pPr>
            <a:lvl9pPr>
              <a:buNone/>
              <a:defRPr sz="2100" b="1">
                <a:solidFill>
                  <a:srgbClr val="FFFFFF"/>
                </a:solidFill>
                <a:latin typeface="Nimbus Sans"/>
                <a:ea typeface="Nimbus Sans"/>
                <a:cs typeface="Nimbus Sans"/>
              </a:defRPr>
            </a:lvl9pPr>
          </a:lstStyle>
          <a:p xmlns:a="http://schemas.openxmlformats.org/drawingml/2006/main">
            <a:pPr>
              <a:buNone/>
              <a:defRPr sz="2100" b="1">
                <a:solidFill>
                  <a:srgbClr val="FFFFFF"/>
                </a:solidFill>
                <a:latin typeface="Nimbus Sans"/>
                <a:ea typeface="Nimbus Sans"/>
                <a:cs typeface="Nimbus Sans"/>
              </a:defRPr>
            </a:pPr>
            <a:r>
              <a:rPr sz="2100" b="1">
                <a:solidFill>
                  <a:srgbClr val="FFFFFF"/>
                </a:solidFill>
                <a:latin typeface="Nimbus Sans"/>
                <a:ea typeface="Nimbus Sans"/>
                <a:cs typeface="Nimbus Sans"/>
              </a:rPr>
              <a:t>06</a:t>
            </a:r>
          </a:p>
        </p:txBody>
      </p:sp>
      <p:pic>
        <p:nvPicPr>
          <p:cNvPr id="13" name="">
            <a:extLst xmlns:a="http://schemas.openxmlformats.org/drawingml/2006/main">
              <a:ext uri="{FF2B5EF4-FFF2-40B4-BE49-F238E27FC236}">
                <a16:creationId xmlns:a16="http://schemas.microsoft.com/office/drawing/2014/main" id="{0C6DB67C-9FD7-49ED-9D3D-93CFBDCD2F71}"/>
              </a:ext>
            </a:extLst>
          </p:cNvPr>
          <p:cNvPicPr>
            <a:picLocks xmlns:a="http://schemas.openxmlformats.org/drawingml/2006/main" noChangeAspect="1"/>
          </p:cNvPicPr>
          <p:nvPr/>
        </p:nvPicPr>
        <p:blipFill>
          <a:blip xmlns:r="http://schemas.openxmlformats.org/officeDocument/2006/relationships" xmlns:a="http://schemas.openxmlformats.org/drawingml/2006/main" r:embed="R1c12e5f5e7244417"/>
          <a:stretch xmlns:a="http://schemas.openxmlformats.org/drawingml/2006/main"/>
        </p:blipFill>
        <p:spPr>
          <a:xfrm xmlns:a="http://schemas.openxmlformats.org/drawingml/2006/main">
            <a:off x="9759847" y="381000"/>
            <a:ext cx="2044907" cy="647700"/>
          </a:xfrm>
          <a:prstGeom xmlns:a="http://schemas.openxmlformats.org/drawingml/2006/main" prst="rect">
            <a:avLst/>
          </a:prstGeom>
        </p:spPr>
      </p:pic>
      <p:sp>
        <p:nvSpPr>
          <p:cNvPr id="14" name="brand-bottom-rule">
            <a:extLst xmlns:a="http://schemas.openxmlformats.org/drawingml/2006/main">
              <a:ext uri="{FF2B5EF4-FFF2-40B4-BE49-F238E27FC236}">
                <a16:creationId xmlns:a16="http://schemas.microsoft.com/office/drawing/2014/main" id="{FD2078D0-50A9-485D-9FA3-DE9B9E89BAB6}"/>
              </a:ext>
            </a:extLst>
          </p:cNvPr>
          <p:cNvSpPr>
            <a:spLocks xmlns:a="http://schemas.openxmlformats.org/drawingml/2006/main" noGrp="1"/>
          </p:cNvSpPr>
          <p:nvPr/>
        </p:nvSpPr>
        <p:spPr>
          <a:xfrm xmlns:a="http://schemas.openxmlformats.org/drawingml/2006/main">
            <a:off x="609600" y="6305550"/>
            <a:ext cx="10972800" cy="19050"/>
          </a:xfrm>
          <a:prstGeom xmlns:a="http://schemas.openxmlformats.org/drawingml/2006/main" prst="rect">
            <a:avLst/>
          </a:prstGeom>
          <a:solidFill xmlns:a="http://schemas.openxmlformats.org/drawingml/2006/main">
            <a:srgbClr val="D7A5B1"/>
          </a:solidFill>
          <a:ln xmlns:a="http://schemas.openxmlformats.org/drawingml/2006/main" w="0">
            <a:noFill/>
            <a:prstDash val="solid"/>
          </a:ln>
        </p:spPr>
      </p:sp>
    </p:spTree>
    <p:extLst>
      <p:ext uri="{BB962C8B-B14F-4D97-AF65-F5344CB8AC3E}">
        <p14:creationId xmlns:p14="http://schemas.microsoft.com/office/powerpoint/2010/main" val="143158686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93C98357-E141-439A-B385-064C35B85C63}"/>
              </a:ext>
            </a:extLst>
          </p:cNvPr>
          <p:cNvSpPr>
            <a:spLocks xmlns:a="http://schemas.openxmlformats.org/drawingml/2006/main" noGrp="1"/>
          </p:cNvSpPr>
          <p:nvPr/>
        </p:nvSpPr>
        <p:spPr>
          <a:xfrm xmlns:a="http://schemas.openxmlformats.org/drawingml/2006/main">
            <a:off x="609600" y="428625"/>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150" b="1">
                <a:solidFill>
                  <a:srgbClr val="8D1530"/>
                </a:solidFill>
                <a:latin typeface="Nimbus Sans"/>
                <a:ea typeface="Nimbus Sans"/>
                <a:cs typeface="Nimbus Sans"/>
              </a:defRPr>
            </a:defPPr>
            <a:lvl1pPr>
              <a:buNone/>
              <a:defRPr sz="3150" b="1">
                <a:solidFill>
                  <a:srgbClr val="153553"/>
                </a:solidFill>
                <a:latin typeface="Nimbus Sans"/>
                <a:ea typeface="Nimbus Sans"/>
                <a:cs typeface="Nimbus Sans"/>
              </a:defRPr>
            </a:lvl1pPr>
            <a:lvl2pPr>
              <a:buNone/>
              <a:defRPr sz="3150" b="1">
                <a:solidFill>
                  <a:srgbClr val="153553"/>
                </a:solidFill>
                <a:latin typeface="Nimbus Sans"/>
                <a:ea typeface="Nimbus Sans"/>
                <a:cs typeface="Nimbus Sans"/>
              </a:defRPr>
            </a:lvl2pPr>
            <a:lvl3pPr>
              <a:buNone/>
              <a:defRPr sz="3150" b="1">
                <a:solidFill>
                  <a:srgbClr val="153553"/>
                </a:solidFill>
                <a:latin typeface="Nimbus Sans"/>
                <a:ea typeface="Nimbus Sans"/>
                <a:cs typeface="Nimbus Sans"/>
              </a:defRPr>
            </a:lvl3pPr>
            <a:lvl4pPr>
              <a:buNone/>
              <a:defRPr sz="3150" b="1">
                <a:solidFill>
                  <a:srgbClr val="153553"/>
                </a:solidFill>
                <a:latin typeface="Nimbus Sans"/>
                <a:ea typeface="Nimbus Sans"/>
                <a:cs typeface="Nimbus Sans"/>
              </a:defRPr>
            </a:lvl4pPr>
            <a:lvl5pPr>
              <a:buNone/>
              <a:defRPr sz="3150" b="1">
                <a:solidFill>
                  <a:srgbClr val="153553"/>
                </a:solidFill>
                <a:latin typeface="Nimbus Sans"/>
                <a:ea typeface="Nimbus Sans"/>
                <a:cs typeface="Nimbus Sans"/>
              </a:defRPr>
            </a:lvl5pPr>
            <a:lvl6pPr>
              <a:buNone/>
              <a:defRPr sz="3150" b="1">
                <a:solidFill>
                  <a:srgbClr val="153553"/>
                </a:solidFill>
                <a:latin typeface="Nimbus Sans"/>
                <a:ea typeface="Nimbus Sans"/>
                <a:cs typeface="Nimbus Sans"/>
              </a:defRPr>
            </a:lvl6pPr>
            <a:lvl7pPr>
              <a:buNone/>
              <a:defRPr sz="3150" b="1">
                <a:solidFill>
                  <a:srgbClr val="153553"/>
                </a:solidFill>
                <a:latin typeface="Nimbus Sans"/>
                <a:ea typeface="Nimbus Sans"/>
                <a:cs typeface="Nimbus Sans"/>
              </a:defRPr>
            </a:lvl7pPr>
            <a:lvl8pPr>
              <a:buNone/>
              <a:defRPr sz="3150" b="1">
                <a:solidFill>
                  <a:srgbClr val="153553"/>
                </a:solidFill>
                <a:latin typeface="Nimbus Sans"/>
                <a:ea typeface="Nimbus Sans"/>
                <a:cs typeface="Nimbus Sans"/>
              </a:defRPr>
            </a:lvl8pPr>
            <a:lvl9pPr>
              <a:buNone/>
              <a:defRPr sz="3150" b="1">
                <a:solidFill>
                  <a:srgbClr val="153553"/>
                </a:solidFill>
                <a:latin typeface="Nimbus Sans"/>
                <a:ea typeface="Nimbus Sans"/>
                <a:cs typeface="Nimbus Sans"/>
              </a:defRPr>
            </a:lvl9pPr>
          </a:lstStyle>
          <a:p xmlns:a="http://schemas.openxmlformats.org/drawingml/2006/main">
            <a:pPr>
              <a:buNone/>
              <a:defRPr sz="3150" b="1">
                <a:solidFill>
                  <a:srgbClr val="153553"/>
                </a:solidFill>
                <a:latin typeface="Nimbus Sans"/>
                <a:ea typeface="Nimbus Sans"/>
                <a:cs typeface="Nimbus Sans"/>
              </a:defRPr>
            </a:pPr>
            <a:r>
              <a:rPr sz="3150" b="1">
                <a:solidFill>
                  <a:srgbClr val="8D1530"/>
                </a:solidFill>
                <a:latin typeface="Nimbus Sans"/>
                <a:ea typeface="Nimbus Sans"/>
                <a:cs typeface="Nimbus Sans"/>
              </a:rPr>
              <a:t/>
            </a:r>
          </a:p>
        </p:txBody>
      </p:sp>
      <p:sp>
        <p:nvSpPr>
          <p:cNvPr id="2" name="text-1">
            <a:extLst xmlns:a="http://schemas.openxmlformats.org/drawingml/2006/main">
              <a:ext uri="{FF2B5EF4-FFF2-40B4-BE49-F238E27FC236}">
                <a16:creationId xmlns:a16="http://schemas.microsoft.com/office/drawing/2014/main" id="{3F9D556A-7334-404C-B01E-5C18CD5E7015}"/>
              </a:ext>
            </a:extLst>
          </p:cNvPr>
          <p:cNvSpPr>
            <a:spLocks xmlns:a="http://schemas.openxmlformats.org/drawingml/2006/main" noGrp="1"/>
          </p:cNvSpPr>
          <p:nvPr/>
        </p:nvSpPr>
        <p:spPr>
          <a:xfrm xmlns:a="http://schemas.openxmlformats.org/drawingml/2006/main">
            <a:off x="609600" y="641985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ICCT 2026</a:t>
            </a:r>
          </a:p>
        </p:txBody>
      </p:sp>
      <p:sp>
        <p:nvSpPr>
          <p:cNvPr id="3" name="text-2">
            <a:extLst xmlns:a="http://schemas.openxmlformats.org/drawingml/2006/main">
              <a:ext uri="{FF2B5EF4-FFF2-40B4-BE49-F238E27FC236}">
                <a16:creationId xmlns:a16="http://schemas.microsoft.com/office/drawing/2014/main" id="{6CA5652E-A37D-4A3D-A334-06DBD05FDE7C}"/>
              </a:ext>
            </a:extLst>
          </p:cNvPr>
          <p:cNvSpPr>
            <a:spLocks xmlns:a="http://schemas.openxmlformats.org/drawingml/2006/main" noGrp="1"/>
          </p:cNvSpPr>
          <p:nvPr/>
        </p:nvSpPr>
        <p:spPr>
          <a:xfrm xmlns:a="http://schemas.openxmlformats.org/drawingml/2006/main">
            <a:off x="11049000" y="64198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07</a:t>
            </a:r>
          </a:p>
        </p:txBody>
      </p:sp>
      <p:graphicFrame>
        <p:nvGraphicFramePr>
          <p:cNvPr id="4" name="">
            <a:extLst xmlns:a="http://schemas.openxmlformats.org/drawingml/2006/main">
              <a:ext uri="{FF2B5EF4-FFF2-40B4-BE49-F238E27FC236}">
                <a16:creationId xmlns:a16="http://schemas.microsoft.com/office/drawing/2014/main" id="{A89A1908-B2C2-45FD-8F5E-CEC988956387}"/>
              </a:ext>
            </a:extLst>
          </p:cNvPr>
          <p:cNvGraphicFramePr/>
          <p:nvPr/>
        </p:nvGraphicFramePr>
        <p:xfrm>
          <a:off xmlns:a="http://schemas.openxmlformats.org/drawingml/2006/main" x="609600" y="1552575"/>
          <a:ext xmlns:a="http://schemas.openxmlformats.org/drawingml/2006/main" cx="10972800" cy="2876550"/>
        </p:xfrm>
        <a:graphic xmlns:a="http://schemas.openxmlformats.org/drawingml/2006/main">
          <a:graphicData uri="http://schemas.openxmlformats.org/drawingml/2006/table">
            <a:tbl>
              <a:tblPr/>
              <a:tblGrid>
                <a:gridCol w="4572000"/>
                <a:gridCol w="2095500"/>
                <a:gridCol w="2152650"/>
                <a:gridCol w="2152650"/>
              </a:tblGrid>
              <a:tr h="719138">
                <a:tc>
                  <a:txBody>
                    <a:bodyPr lIns="123825" tIns="123825" rIns="123825" bIns="123825"/>
                    <a:lstStyle/>
                    <a:p>
                      <a:pPr algn="l">
                        <a:buNone/>
                      </a:pPr>
                      <a:r>
                        <a:rPr sz="2175" b="1">
                          <a:solidFill>
                            <a:srgbClr val="FFFFFF"/>
                          </a:solidFill>
                          <a:latin typeface="Nimbus Sans"/>
                          <a:ea typeface="Nimbus Sans"/>
                          <a:cs typeface="Nimbus Sans"/>
                        </a:rPr>
                        <a:t>Requirement</a:t>
                      </a:r>
                    </a:p>
                  </a:txBody>
                  <a:tcPr marL="91440" marR="91440" marT="45720" marB="45720" anchor="ctr">
                    <a:lnL w="9525">
                      <a:solidFill>
                        <a:srgbClr val="E9DDE1"/>
                      </a:solidFill>
                      <a:prstDash val="solid"/>
                    </a:lnL>
                    <a:lnR w="9525">
                      <a:solidFill>
                        <a:srgbClr val="E9DDE1"/>
                      </a:solidFill>
                      <a:prstDash val="solid"/>
                    </a:lnR>
                    <a:lnT w="9525">
                      <a:solidFill>
                        <a:srgbClr val="E9DDE1"/>
                      </a:solidFill>
                      <a:prstDash val="solid"/>
                    </a:lnT>
                    <a:lnB w="9525">
                      <a:solidFill>
                        <a:srgbClr val="E9DDE1"/>
                      </a:solidFill>
                      <a:prstDash val="solid"/>
                    </a:lnB>
                    <a:solidFill>
                      <a:srgbClr val="A71838"/>
                    </a:solidFill>
                  </a:tcPr>
                </a:tc>
                <a:tc>
                  <a:txBody>
                    <a:bodyPr lIns="123825" tIns="123825" rIns="123825" bIns="123825"/>
                    <a:lstStyle/>
                    <a:p>
                      <a:pPr algn="l">
                        <a:buNone/>
                      </a:pPr>
                      <a:r>
                        <a:rPr sz="2175" b="1">
                          <a:solidFill>
                            <a:srgbClr val="FFFFFF"/>
                          </a:solidFill>
                          <a:latin typeface="Nimbus Sans"/>
                          <a:ea typeface="Nimbus Sans"/>
                          <a:cs typeface="Nimbus Sans"/>
                        </a:rPr>
                        <a:t>Eligible pairs</a:t>
                      </a:r>
                    </a:p>
                  </a:txBody>
                  <a:tcPr marL="91440" marR="91440" marT="45720" marB="45720" anchor="ctr">
                    <a:lnR w="9525">
                      <a:solidFill>
                        <a:srgbClr val="E9DDE1"/>
                      </a:solidFill>
                      <a:prstDash val="solid"/>
                    </a:lnR>
                    <a:lnT w="9525">
                      <a:solidFill>
                        <a:srgbClr val="E9DDE1"/>
                      </a:solidFill>
                      <a:prstDash val="solid"/>
                    </a:lnT>
                    <a:lnB w="9525">
                      <a:solidFill>
                        <a:srgbClr val="E9DDE1"/>
                      </a:solidFill>
                      <a:prstDash val="solid"/>
                    </a:lnB>
                    <a:solidFill>
                      <a:srgbClr val="A71838"/>
                    </a:solidFill>
                  </a:tcPr>
                </a:tc>
                <a:tc>
                  <a:txBody>
                    <a:bodyPr lIns="123825" tIns="123825" rIns="123825" bIns="123825"/>
                    <a:lstStyle/>
                    <a:p>
                      <a:pPr algn="l">
                        <a:buNone/>
                      </a:pPr>
                      <a:r>
                        <a:rPr sz="2175" b="1">
                          <a:solidFill>
                            <a:srgbClr val="FFFFFF"/>
                          </a:solidFill>
                          <a:latin typeface="Nimbus Sans"/>
                          <a:ea typeface="Nimbus Sans"/>
                          <a:cs typeface="Nimbus Sans"/>
                        </a:rPr>
                        <a:t>A meets</a:t>
                      </a:r>
                    </a:p>
                  </a:txBody>
                  <a:tcPr marL="91440" marR="91440" marT="45720" marB="45720" anchor="ctr">
                    <a:lnR w="9525">
                      <a:solidFill>
                        <a:srgbClr val="E9DDE1"/>
                      </a:solidFill>
                      <a:prstDash val="solid"/>
                    </a:lnR>
                    <a:lnT w="9525">
                      <a:solidFill>
                        <a:srgbClr val="E9DDE1"/>
                      </a:solidFill>
                      <a:prstDash val="solid"/>
                    </a:lnT>
                    <a:lnB w="9525">
                      <a:solidFill>
                        <a:srgbClr val="E9DDE1"/>
                      </a:solidFill>
                      <a:prstDash val="solid"/>
                    </a:lnB>
                    <a:solidFill>
                      <a:srgbClr val="A71838"/>
                    </a:solidFill>
                  </a:tcPr>
                </a:tc>
                <a:tc>
                  <a:txBody>
                    <a:bodyPr lIns="123825" tIns="123825" rIns="123825" bIns="123825"/>
                    <a:lstStyle/>
                    <a:p>
                      <a:pPr algn="l">
                        <a:buNone/>
                      </a:pPr>
                      <a:r>
                        <a:rPr sz="2175" b="1">
                          <a:solidFill>
                            <a:srgbClr val="FFFFFF"/>
                          </a:solidFill>
                          <a:latin typeface="Nimbus Sans"/>
                          <a:ea typeface="Nimbus Sans"/>
                          <a:cs typeface="Nimbus Sans"/>
                        </a:rPr>
                        <a:t>B meets</a:t>
                      </a:r>
                    </a:p>
                  </a:txBody>
                  <a:tcPr marL="91440" marR="91440" marT="45720" marB="45720" anchor="ctr">
                    <a:lnR w="9525">
                      <a:solidFill>
                        <a:srgbClr val="E9DDE1"/>
                      </a:solidFill>
                      <a:prstDash val="solid"/>
                    </a:lnR>
                    <a:lnT w="9525">
                      <a:solidFill>
                        <a:srgbClr val="E9DDE1"/>
                      </a:solidFill>
                      <a:prstDash val="solid"/>
                    </a:lnT>
                    <a:lnB w="9525">
                      <a:solidFill>
                        <a:srgbClr val="E9DDE1"/>
                      </a:solidFill>
                      <a:prstDash val="solid"/>
                    </a:lnB>
                    <a:solidFill>
                      <a:srgbClr val="A71838"/>
                    </a:solidFill>
                  </a:tcPr>
                </a:tc>
              </a:tr>
              <a:tr h="719138">
                <a:tc>
                  <a:txBody>
                    <a:bodyPr lIns="123825" tIns="123825" rIns="123825" bIns="123825"/>
                    <a:lstStyle/>
                    <a:p>
                      <a:pPr algn="l">
                        <a:buNone/>
                      </a:pPr>
                      <a:r>
                        <a:rPr sz="2175" b="0">
                          <a:solidFill>
                            <a:srgbClr val="263443"/>
                          </a:solidFill>
                          <a:latin typeface="Nimbus Sans"/>
                          <a:ea typeface="Nimbus Sans"/>
                          <a:cs typeface="Nimbus Sans"/>
                        </a:rPr>
                        <a:t>Framing and viewpoint</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2175" b="0">
                          <a:solidFill>
                            <a:srgbClr val="263443"/>
                          </a:solidFill>
                          <a:latin typeface="Nimbus Sans"/>
                          <a:ea typeface="Nimbus Sans"/>
                          <a:cs typeface="Nimbus Sans"/>
                        </a:rPr>
                        <a:t>30</a:t>
                      </a:r>
                    </a:p>
                  </a:txBody>
                  <a:tcPr marL="91440" marR="91440" marT="45720" marB="45720" anchor="ctr">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2175" b="0">
                          <a:solidFill>
                            <a:srgbClr val="263443"/>
                          </a:solidFill>
                          <a:latin typeface="Nimbus Sans"/>
                          <a:ea typeface="Nimbus Sans"/>
                          <a:cs typeface="Nimbus Sans"/>
                        </a:rPr>
                        <a:t>25 / 30</a:t>
                      </a:r>
                    </a:p>
                  </a:txBody>
                  <a:tcPr marL="91440" marR="91440" marT="45720" marB="45720" anchor="ctr">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2175" b="0">
                          <a:solidFill>
                            <a:srgbClr val="263443"/>
                          </a:solidFill>
                          <a:latin typeface="Nimbus Sans"/>
                          <a:ea typeface="Nimbus Sans"/>
                          <a:cs typeface="Nimbus Sans"/>
                        </a:rPr>
                        <a:t>18 / 30</a:t>
                      </a:r>
                    </a:p>
                  </a:txBody>
                  <a:tcPr marL="91440" marR="91440" marT="45720" marB="45720" anchor="ctr">
                    <a:lnR w="9525">
                      <a:solidFill>
                        <a:srgbClr val="E9DDE1"/>
                      </a:solidFill>
                      <a:prstDash val="solid"/>
                    </a:lnR>
                    <a:lnB w="9525">
                      <a:solidFill>
                        <a:srgbClr val="E9DDE1"/>
                      </a:solidFill>
                      <a:prstDash val="solid"/>
                    </a:lnB>
                    <a:solidFill>
                      <a:srgbClr val="FFFFFF"/>
                    </a:solidFill>
                  </a:tcPr>
                </a:tc>
              </a:tr>
              <a:tr h="719138">
                <a:tc>
                  <a:txBody>
                    <a:bodyPr lIns="123825" tIns="123825" rIns="123825" bIns="123825"/>
                    <a:lstStyle/>
                    <a:p>
                      <a:pPr algn="l">
                        <a:buNone/>
                      </a:pPr>
                      <a:r>
                        <a:rPr sz="2175" b="0">
                          <a:solidFill>
                            <a:srgbClr val="263443"/>
                          </a:solidFill>
                          <a:latin typeface="Nimbus Sans"/>
                          <a:ea typeface="Nimbus Sans"/>
                          <a:cs typeface="Nimbus Sans"/>
                        </a:rPr>
                        <a:t>Character movement path</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CF3F5"/>
                    </a:solidFill>
                  </a:tcPr>
                </a:tc>
                <a:tc>
                  <a:txBody>
                    <a:bodyPr lIns="123825" tIns="123825" rIns="123825" bIns="123825"/>
                    <a:lstStyle/>
                    <a:p>
                      <a:pPr algn="l">
                        <a:buNone/>
                      </a:pPr>
                      <a:r>
                        <a:rPr sz="2175" b="0">
                          <a:solidFill>
                            <a:srgbClr val="263443"/>
                          </a:solidFill>
                          <a:latin typeface="Nimbus Sans"/>
                          <a:ea typeface="Nimbus Sans"/>
                          <a:cs typeface="Nimbus Sans"/>
                        </a:rPr>
                        <a:t>5</a:t>
                      </a:r>
                    </a:p>
                  </a:txBody>
                  <a:tcPr marL="91440" marR="91440" marT="45720" marB="45720" anchor="ctr">
                    <a:lnR w="9525">
                      <a:solidFill>
                        <a:srgbClr val="E9DDE1"/>
                      </a:solidFill>
                      <a:prstDash val="solid"/>
                    </a:lnR>
                    <a:lnB w="9525">
                      <a:solidFill>
                        <a:srgbClr val="E9DDE1"/>
                      </a:solidFill>
                      <a:prstDash val="solid"/>
                    </a:lnB>
                    <a:solidFill>
                      <a:srgbClr val="FCF3F5"/>
                    </a:solidFill>
                  </a:tcPr>
                </a:tc>
                <a:tc>
                  <a:txBody>
                    <a:bodyPr lIns="123825" tIns="123825" rIns="123825" bIns="123825"/>
                    <a:lstStyle/>
                    <a:p>
                      <a:pPr algn="l">
                        <a:buNone/>
                      </a:pPr>
                      <a:r>
                        <a:rPr sz="2175" b="0">
                          <a:solidFill>
                            <a:srgbClr val="263443"/>
                          </a:solidFill>
                          <a:latin typeface="Nimbus Sans"/>
                          <a:ea typeface="Nimbus Sans"/>
                          <a:cs typeface="Nimbus Sans"/>
                        </a:rPr>
                        <a:t>4 / 5</a:t>
                      </a:r>
                    </a:p>
                  </a:txBody>
                  <a:tcPr marL="91440" marR="91440" marT="45720" marB="45720" anchor="ctr">
                    <a:lnR w="9525">
                      <a:solidFill>
                        <a:srgbClr val="E9DDE1"/>
                      </a:solidFill>
                      <a:prstDash val="solid"/>
                    </a:lnR>
                    <a:lnB w="9525">
                      <a:solidFill>
                        <a:srgbClr val="E9DDE1"/>
                      </a:solidFill>
                      <a:prstDash val="solid"/>
                    </a:lnB>
                    <a:solidFill>
                      <a:srgbClr val="FCF3F5"/>
                    </a:solidFill>
                  </a:tcPr>
                </a:tc>
                <a:tc>
                  <a:txBody>
                    <a:bodyPr lIns="123825" tIns="123825" rIns="123825" bIns="123825"/>
                    <a:lstStyle/>
                    <a:p>
                      <a:pPr algn="l">
                        <a:buNone/>
                      </a:pPr>
                      <a:r>
                        <a:rPr sz="2175" b="0">
                          <a:solidFill>
                            <a:srgbClr val="263443"/>
                          </a:solidFill>
                          <a:latin typeface="Nimbus Sans"/>
                          <a:ea typeface="Nimbus Sans"/>
                          <a:cs typeface="Nimbus Sans"/>
                        </a:rPr>
                        <a:t>2 / 5</a:t>
                      </a:r>
                    </a:p>
                  </a:txBody>
                  <a:tcPr marL="91440" marR="91440" marT="45720" marB="45720" anchor="ctr">
                    <a:lnR w="9525">
                      <a:solidFill>
                        <a:srgbClr val="E9DDE1"/>
                      </a:solidFill>
                      <a:prstDash val="solid"/>
                    </a:lnR>
                    <a:lnB w="9525">
                      <a:solidFill>
                        <a:srgbClr val="E9DDE1"/>
                      </a:solidFill>
                      <a:prstDash val="solid"/>
                    </a:lnB>
                    <a:solidFill>
                      <a:srgbClr val="FCF3F5"/>
                    </a:solidFill>
                  </a:tcPr>
                </a:tc>
              </a:tr>
              <a:tr h="719138">
                <a:tc>
                  <a:txBody>
                    <a:bodyPr lIns="123825" tIns="123825" rIns="123825" bIns="123825"/>
                    <a:lstStyle/>
                    <a:p>
                      <a:pPr algn="l">
                        <a:buNone/>
                      </a:pPr>
                      <a:r>
                        <a:rPr sz="2175" b="0">
                          <a:solidFill>
                            <a:srgbClr val="263443"/>
                          </a:solidFill>
                          <a:latin typeface="Nimbus Sans"/>
                          <a:ea typeface="Nimbus Sans"/>
                          <a:cs typeface="Nimbus Sans"/>
                        </a:rPr>
                        <a:t>Required characters or body parts</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2175" b="0">
                          <a:solidFill>
                            <a:srgbClr val="263443"/>
                          </a:solidFill>
                          <a:latin typeface="Nimbus Sans"/>
                          <a:ea typeface="Nimbus Sans"/>
                          <a:cs typeface="Nimbus Sans"/>
                        </a:rPr>
                        <a:t>28</a:t>
                      </a:r>
                    </a:p>
                  </a:txBody>
                  <a:tcPr marL="91440" marR="91440" marT="45720" marB="45720" anchor="ctr">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2175" b="0">
                          <a:solidFill>
                            <a:srgbClr val="263443"/>
                          </a:solidFill>
                          <a:latin typeface="Nimbus Sans"/>
                          <a:ea typeface="Nimbus Sans"/>
                          <a:cs typeface="Nimbus Sans"/>
                        </a:rPr>
                        <a:t>26 / 28</a:t>
                      </a:r>
                    </a:p>
                  </a:txBody>
                  <a:tcPr marL="91440" marR="91440" marT="45720" marB="45720" anchor="ctr">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2175" b="0">
                          <a:solidFill>
                            <a:srgbClr val="263443"/>
                          </a:solidFill>
                          <a:latin typeface="Nimbus Sans"/>
                          <a:ea typeface="Nimbus Sans"/>
                          <a:cs typeface="Nimbus Sans"/>
                        </a:rPr>
                        <a:t>21 / 28</a:t>
                      </a:r>
                    </a:p>
                  </a:txBody>
                  <a:tcPr marL="91440" marR="91440" marT="45720" marB="45720" anchor="ctr">
                    <a:lnR w="9525">
                      <a:solidFill>
                        <a:srgbClr val="E9DDE1"/>
                      </a:solidFill>
                      <a:prstDash val="solid"/>
                    </a:lnR>
                    <a:lnB w="9525">
                      <a:solidFill>
                        <a:srgbClr val="E9DDE1"/>
                      </a:solidFill>
                      <a:prstDash val="solid"/>
                    </a:lnB>
                    <a:solidFill>
                      <a:srgbClr val="FFFFFF"/>
                    </a:solidFill>
                  </a:tcPr>
                </a:tc>
              </a:tr>
            </a:tbl>
          </a:graphicData>
        </a:graphic>
      </p:graphicFrame>
      <p:sp>
        <p:nvSpPr>
          <p:cNvPr id="5" name="text-3">
            <a:extLst xmlns:a="http://schemas.openxmlformats.org/drawingml/2006/main">
              <a:ext uri="{FF2B5EF4-FFF2-40B4-BE49-F238E27FC236}">
                <a16:creationId xmlns:a16="http://schemas.microsoft.com/office/drawing/2014/main" id="{C08E93AA-C8C8-4F03-824C-17F1964AFDCB}"/>
              </a:ext>
            </a:extLst>
          </p:cNvPr>
          <p:cNvSpPr>
            <a:spLocks xmlns:a="http://schemas.openxmlformats.org/drawingml/2006/main" noGrp="1"/>
          </p:cNvSpPr>
          <p:nvPr/>
        </p:nvSpPr>
        <p:spPr>
          <a:xfrm xmlns:a="http://schemas.openxmlformats.org/drawingml/2006/main">
            <a:off x="609600" y="4791075"/>
            <a:ext cx="10858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400" b="1">
                <a:solidFill>
                  <a:srgbClr val="8D1530"/>
                </a:solidFill>
                <a:latin typeface="Nimbus Sans"/>
                <a:ea typeface="Nimbus Sans"/>
                <a:cs typeface="Nimbus Sans"/>
              </a:defRPr>
            </a:defPPr>
            <a:lvl1pPr>
              <a:buNone/>
              <a:defRPr sz="2400" b="1">
                <a:solidFill>
                  <a:srgbClr val="153553"/>
                </a:solidFill>
                <a:latin typeface="Nimbus Sans"/>
                <a:ea typeface="Nimbus Sans"/>
                <a:cs typeface="Nimbus Sans"/>
              </a:defRPr>
            </a:lvl1pPr>
            <a:lvl2pPr>
              <a:buNone/>
              <a:defRPr sz="2400" b="1">
                <a:solidFill>
                  <a:srgbClr val="153553"/>
                </a:solidFill>
                <a:latin typeface="Nimbus Sans"/>
                <a:ea typeface="Nimbus Sans"/>
                <a:cs typeface="Nimbus Sans"/>
              </a:defRPr>
            </a:lvl2pPr>
            <a:lvl3pPr>
              <a:buNone/>
              <a:defRPr sz="2400" b="1">
                <a:solidFill>
                  <a:srgbClr val="153553"/>
                </a:solidFill>
                <a:latin typeface="Nimbus Sans"/>
                <a:ea typeface="Nimbus Sans"/>
                <a:cs typeface="Nimbus Sans"/>
              </a:defRPr>
            </a:lvl3pPr>
            <a:lvl4pPr>
              <a:buNone/>
              <a:defRPr sz="2400" b="1">
                <a:solidFill>
                  <a:srgbClr val="153553"/>
                </a:solidFill>
                <a:latin typeface="Nimbus Sans"/>
                <a:ea typeface="Nimbus Sans"/>
                <a:cs typeface="Nimbus Sans"/>
              </a:defRPr>
            </a:lvl4pPr>
            <a:lvl5pPr>
              <a:buNone/>
              <a:defRPr sz="2400" b="1">
                <a:solidFill>
                  <a:srgbClr val="153553"/>
                </a:solidFill>
                <a:latin typeface="Nimbus Sans"/>
                <a:ea typeface="Nimbus Sans"/>
                <a:cs typeface="Nimbus Sans"/>
              </a:defRPr>
            </a:lvl5pPr>
            <a:lvl6pPr>
              <a:buNone/>
              <a:defRPr sz="2400" b="1">
                <a:solidFill>
                  <a:srgbClr val="153553"/>
                </a:solidFill>
                <a:latin typeface="Nimbus Sans"/>
                <a:ea typeface="Nimbus Sans"/>
                <a:cs typeface="Nimbus Sans"/>
              </a:defRPr>
            </a:lvl6pPr>
            <a:lvl7pPr>
              <a:buNone/>
              <a:defRPr sz="2400" b="1">
                <a:solidFill>
                  <a:srgbClr val="153553"/>
                </a:solidFill>
                <a:latin typeface="Nimbus Sans"/>
                <a:ea typeface="Nimbus Sans"/>
                <a:cs typeface="Nimbus Sans"/>
              </a:defRPr>
            </a:lvl7pPr>
            <a:lvl8pPr>
              <a:buNone/>
              <a:defRPr sz="2400" b="1">
                <a:solidFill>
                  <a:srgbClr val="153553"/>
                </a:solidFill>
                <a:latin typeface="Nimbus Sans"/>
                <a:ea typeface="Nimbus Sans"/>
                <a:cs typeface="Nimbus Sans"/>
              </a:defRPr>
            </a:lvl8pPr>
            <a:lvl9pPr>
              <a:buNone/>
              <a:defRPr sz="2400" b="1">
                <a:solidFill>
                  <a:srgbClr val="153553"/>
                </a:solidFill>
                <a:latin typeface="Nimbus Sans"/>
                <a:ea typeface="Nimbus Sans"/>
                <a:cs typeface="Nimbus Sans"/>
              </a:defRPr>
            </a:lvl9pPr>
          </a:lstStyle>
          <a:p xmlns:a="http://schemas.openxmlformats.org/drawingml/2006/main">
            <a:pPr>
              <a:buNone/>
              <a:defRPr sz="2400" b="1">
                <a:solidFill>
                  <a:srgbClr val="153553"/>
                </a:solidFill>
                <a:latin typeface="Nimbus Sans"/>
                <a:ea typeface="Nimbus Sans"/>
                <a:cs typeface="Nimbus Sans"/>
              </a:defRPr>
            </a:pPr>
            <a:r>
              <a:rPr sz="2400" b="1">
                <a:solidFill>
                  <a:srgbClr val="8D1530"/>
                </a:solidFill>
                <a:latin typeface="Nimbus Sans"/>
                <a:ea typeface="Nimbus Sans"/>
                <a:cs typeface="Nimbus Sans"/>
              </a:rPr>
              <a:t>A showed higher descriptive compliance in all three dimensions.</a:t>
            </a:r>
          </a:p>
        </p:txBody>
      </p:sp>
      <p:sp>
        <p:nvSpPr>
          <p:cNvPr id="6" name="text-4">
            <a:extLst xmlns:a="http://schemas.openxmlformats.org/drawingml/2006/main">
              <a:ext uri="{FF2B5EF4-FFF2-40B4-BE49-F238E27FC236}">
                <a16:creationId xmlns:a16="http://schemas.microsoft.com/office/drawing/2014/main" id="{E1BADA33-F76F-4F50-806B-D6376FBFA9B2}"/>
              </a:ext>
            </a:extLst>
          </p:cNvPr>
          <p:cNvSpPr>
            <a:spLocks xmlns:a="http://schemas.openxmlformats.org/drawingml/2006/main" noGrp="1"/>
          </p:cNvSpPr>
          <p:nvPr/>
        </p:nvSpPr>
        <p:spPr>
          <a:xfrm xmlns:a="http://schemas.openxmlformats.org/drawingml/2006/main">
            <a:off x="609600" y="5667375"/>
            <a:ext cx="10858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0">
                <a:solidFill>
                  <a:srgbClr val="6A5660"/>
                </a:solidFill>
                <a:latin typeface="Nimbus Sans"/>
                <a:ea typeface="Nimbus Sans"/>
                <a:cs typeface="Nimbus Sans"/>
              </a:defRPr>
            </a:defPPr>
            <a:lvl1pPr>
              <a:buNone/>
              <a:defRPr sz="1875" b="0">
                <a:solidFill>
                  <a:srgbClr val="A85928"/>
                </a:solidFill>
                <a:latin typeface="Nimbus Sans"/>
                <a:ea typeface="Nimbus Sans"/>
                <a:cs typeface="Nimbus Sans"/>
              </a:defRPr>
            </a:lvl1pPr>
            <a:lvl2pPr>
              <a:buNone/>
              <a:defRPr sz="1875" b="0">
                <a:solidFill>
                  <a:srgbClr val="A85928"/>
                </a:solidFill>
                <a:latin typeface="Nimbus Sans"/>
                <a:ea typeface="Nimbus Sans"/>
                <a:cs typeface="Nimbus Sans"/>
              </a:defRPr>
            </a:lvl2pPr>
            <a:lvl3pPr>
              <a:buNone/>
              <a:defRPr sz="1875" b="0">
                <a:solidFill>
                  <a:srgbClr val="A85928"/>
                </a:solidFill>
                <a:latin typeface="Nimbus Sans"/>
                <a:ea typeface="Nimbus Sans"/>
                <a:cs typeface="Nimbus Sans"/>
              </a:defRPr>
            </a:lvl3pPr>
            <a:lvl4pPr>
              <a:buNone/>
              <a:defRPr sz="1875" b="0">
                <a:solidFill>
                  <a:srgbClr val="A85928"/>
                </a:solidFill>
                <a:latin typeface="Nimbus Sans"/>
                <a:ea typeface="Nimbus Sans"/>
                <a:cs typeface="Nimbus Sans"/>
              </a:defRPr>
            </a:lvl4pPr>
            <a:lvl5pPr>
              <a:buNone/>
              <a:defRPr sz="1875" b="0">
                <a:solidFill>
                  <a:srgbClr val="A85928"/>
                </a:solidFill>
                <a:latin typeface="Nimbus Sans"/>
                <a:ea typeface="Nimbus Sans"/>
                <a:cs typeface="Nimbus Sans"/>
              </a:defRPr>
            </a:lvl5pPr>
            <a:lvl6pPr>
              <a:buNone/>
              <a:defRPr sz="1875" b="0">
                <a:solidFill>
                  <a:srgbClr val="A85928"/>
                </a:solidFill>
                <a:latin typeface="Nimbus Sans"/>
                <a:ea typeface="Nimbus Sans"/>
                <a:cs typeface="Nimbus Sans"/>
              </a:defRPr>
            </a:lvl6pPr>
            <a:lvl7pPr>
              <a:buNone/>
              <a:defRPr sz="1875" b="0">
                <a:solidFill>
                  <a:srgbClr val="A85928"/>
                </a:solidFill>
                <a:latin typeface="Nimbus Sans"/>
                <a:ea typeface="Nimbus Sans"/>
                <a:cs typeface="Nimbus Sans"/>
              </a:defRPr>
            </a:lvl7pPr>
            <a:lvl8pPr>
              <a:buNone/>
              <a:defRPr sz="1875" b="0">
                <a:solidFill>
                  <a:srgbClr val="A85928"/>
                </a:solidFill>
                <a:latin typeface="Nimbus Sans"/>
                <a:ea typeface="Nimbus Sans"/>
                <a:cs typeface="Nimbus Sans"/>
              </a:defRPr>
            </a:lvl8pPr>
            <a:lvl9pPr>
              <a:buNone/>
              <a:defRPr sz="1875" b="0">
                <a:solidFill>
                  <a:srgbClr val="A85928"/>
                </a:solidFill>
                <a:latin typeface="Nimbus Sans"/>
                <a:ea typeface="Nimbus Sans"/>
                <a:cs typeface="Nimbus Sans"/>
              </a:defRPr>
            </a:lvl9pPr>
          </a:lstStyle>
          <a:p xmlns:a="http://schemas.openxmlformats.org/drawingml/2006/main">
            <a:pPr>
              <a:buNone/>
              <a:defRPr sz="1875" b="0">
                <a:solidFill>
                  <a:srgbClr val="A85928"/>
                </a:solidFill>
                <a:latin typeface="Nimbus Sans"/>
                <a:ea typeface="Nimbus Sans"/>
                <a:cs typeface="Nimbus Sans"/>
              </a:defRPr>
            </a:pPr>
            <a:r>
              <a:rPr sz="1875" b="0">
                <a:solidFill>
                  <a:srgbClr val="6A5660"/>
                </a:solidFill>
                <a:latin typeface="Nimbus Sans"/>
                <a:ea typeface="Nimbus Sans"/>
                <a:cs typeface="Nimbus Sans"/>
              </a:rPr>
              <a:t>B-only successes and shared failures occurred. Counts describe selected outputs.</a:t>
            </a:r>
          </a:p>
        </p:txBody>
      </p:sp>
      <p:sp>
        <p:nvSpPr>
          <p:cNvPr id="8" name="academic-brand-header">
            <a:extLst xmlns:a="http://schemas.openxmlformats.org/drawingml/2006/main">
              <a:ext uri="{FF2B5EF4-FFF2-40B4-BE49-F238E27FC236}">
                <a16:creationId xmlns:a16="http://schemas.microsoft.com/office/drawing/2014/main" id="{3B8D1E67-D8B8-4A35-B980-057A87A8C07A}"/>
              </a:ext>
            </a:extLst>
          </p:cNvPr>
          <p:cNvSpPr>
            <a:spLocks xmlns:a="http://schemas.openxmlformats.org/drawingml/2006/main" noGrp="1"/>
          </p:cNvSpPr>
          <p:nvPr/>
        </p:nvSpPr>
        <p:spPr>
          <a:xfrm xmlns:a="http://schemas.openxmlformats.org/drawingml/2006/main">
            <a:off x="0" y="190500"/>
            <a:ext cx="9525000" cy="895350"/>
          </a:xfrm>
          <a:prstGeom xmlns:a="http://schemas.openxmlformats.org/drawingml/2006/main" prst="rect">
            <a:avLst/>
          </a:prstGeom>
          <a:gradFill xmlns:a="http://schemas.openxmlformats.org/drawingml/2006/main">
            <a:gsLst>
              <a:gs pos="0">
                <a:srgbClr val="9F1733"/>
              </a:gs>
              <a:gs pos="75000">
                <a:srgbClr val="C92346"/>
              </a:gs>
              <a:gs pos="100000">
                <a:srgbClr val="E8A4B3"/>
              </a:gs>
            </a:gsLst>
            <a:lin ang="0"/>
          </a:gradFill>
          <a:ln xmlns:a="http://schemas.openxmlformats.org/drawingml/2006/main" w="0">
            <a:noFill/>
            <a:prstDash val="solid"/>
          </a:ln>
        </p:spPr>
      </p:sp>
      <p:sp>
        <p:nvSpPr>
          <p:cNvPr id="9" name="brand-Compliance across retained outputs">
            <a:extLst xmlns:a="http://schemas.openxmlformats.org/drawingml/2006/main">
              <a:ext uri="{FF2B5EF4-FFF2-40B4-BE49-F238E27FC236}">
                <a16:creationId xmlns:a16="http://schemas.microsoft.com/office/drawing/2014/main" id="{20C36159-04F5-4F64-A668-FCDCA976A308}"/>
              </a:ext>
            </a:extLst>
          </p:cNvPr>
          <p:cNvSpPr>
            <a:spLocks xmlns:a="http://schemas.openxmlformats.org/drawingml/2006/main" noGrp="1"/>
          </p:cNvSpPr>
          <p:nvPr/>
        </p:nvSpPr>
        <p:spPr>
          <a:xfrm xmlns:a="http://schemas.openxmlformats.org/drawingml/2006/main">
            <a:off x="1000125" y="419100"/>
            <a:ext cx="82391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550" b="1">
                <a:solidFill>
                  <a:srgbClr val="FFFFFF"/>
                </a:solidFill>
                <a:latin typeface="Nimbus Sans"/>
                <a:ea typeface="Nimbus Sans"/>
                <a:cs typeface="Nimbus Sans"/>
              </a:defRPr>
            </a:defPPr>
            <a:lvl1pPr>
              <a:buNone/>
              <a:defRPr sz="2550" b="1">
                <a:solidFill>
                  <a:srgbClr val="FFFFFF"/>
                </a:solidFill>
                <a:latin typeface="Nimbus Sans"/>
                <a:ea typeface="Nimbus Sans"/>
                <a:cs typeface="Nimbus Sans"/>
              </a:defRPr>
            </a:lvl1pPr>
            <a:lvl2pPr>
              <a:buNone/>
              <a:defRPr sz="2550" b="1">
                <a:solidFill>
                  <a:srgbClr val="FFFFFF"/>
                </a:solidFill>
                <a:latin typeface="Nimbus Sans"/>
                <a:ea typeface="Nimbus Sans"/>
                <a:cs typeface="Nimbus Sans"/>
              </a:defRPr>
            </a:lvl2pPr>
            <a:lvl3pPr>
              <a:buNone/>
              <a:defRPr sz="2550" b="1">
                <a:solidFill>
                  <a:srgbClr val="FFFFFF"/>
                </a:solidFill>
                <a:latin typeface="Nimbus Sans"/>
                <a:ea typeface="Nimbus Sans"/>
                <a:cs typeface="Nimbus Sans"/>
              </a:defRPr>
            </a:lvl3pPr>
            <a:lvl4pPr>
              <a:buNone/>
              <a:defRPr sz="2550" b="1">
                <a:solidFill>
                  <a:srgbClr val="FFFFFF"/>
                </a:solidFill>
                <a:latin typeface="Nimbus Sans"/>
                <a:ea typeface="Nimbus Sans"/>
                <a:cs typeface="Nimbus Sans"/>
              </a:defRPr>
            </a:lvl4pPr>
            <a:lvl5pPr>
              <a:buNone/>
              <a:defRPr sz="2550" b="1">
                <a:solidFill>
                  <a:srgbClr val="FFFFFF"/>
                </a:solidFill>
                <a:latin typeface="Nimbus Sans"/>
                <a:ea typeface="Nimbus Sans"/>
                <a:cs typeface="Nimbus Sans"/>
              </a:defRPr>
            </a:lvl5pPr>
            <a:lvl6pPr>
              <a:buNone/>
              <a:defRPr sz="2550" b="1">
                <a:solidFill>
                  <a:srgbClr val="FFFFFF"/>
                </a:solidFill>
                <a:latin typeface="Nimbus Sans"/>
                <a:ea typeface="Nimbus Sans"/>
                <a:cs typeface="Nimbus Sans"/>
              </a:defRPr>
            </a:lvl6pPr>
            <a:lvl7pPr>
              <a:buNone/>
              <a:defRPr sz="2550" b="1">
                <a:solidFill>
                  <a:srgbClr val="FFFFFF"/>
                </a:solidFill>
                <a:latin typeface="Nimbus Sans"/>
                <a:ea typeface="Nimbus Sans"/>
                <a:cs typeface="Nimbus Sans"/>
              </a:defRPr>
            </a:lvl7pPr>
            <a:lvl8pPr>
              <a:buNone/>
              <a:defRPr sz="2550" b="1">
                <a:solidFill>
                  <a:srgbClr val="FFFFFF"/>
                </a:solidFill>
                <a:latin typeface="Nimbus Sans"/>
                <a:ea typeface="Nimbus Sans"/>
                <a:cs typeface="Nimbus Sans"/>
              </a:defRPr>
            </a:lvl8pPr>
            <a:lvl9pPr>
              <a:buNone/>
              <a:defRPr sz="2550" b="1">
                <a:solidFill>
                  <a:srgbClr val="FFFFFF"/>
                </a:solidFill>
                <a:latin typeface="Nimbus Sans"/>
                <a:ea typeface="Nimbus Sans"/>
                <a:cs typeface="Nimbus Sans"/>
              </a:defRPr>
            </a:lvl9pPr>
          </a:lstStyle>
          <a:p xmlns:a="http://schemas.openxmlformats.org/drawingml/2006/main">
            <a:pPr>
              <a:buNone/>
              <a:defRPr sz="2550" b="1">
                <a:solidFill>
                  <a:srgbClr val="FFFFFF"/>
                </a:solidFill>
                <a:latin typeface="Nimbus Sans"/>
                <a:ea typeface="Nimbus Sans"/>
                <a:cs typeface="Nimbus Sans"/>
              </a:defRPr>
            </a:pPr>
            <a:r>
              <a:rPr sz="2550" b="1">
                <a:solidFill>
                  <a:srgbClr val="FFFFFF"/>
                </a:solidFill>
                <a:latin typeface="Nimbus Sans"/>
                <a:ea typeface="Nimbus Sans"/>
                <a:cs typeface="Nimbus Sans"/>
              </a:rPr>
              <a:t>Compliance across retained outputs</a:t>
            </a:r>
          </a:p>
        </p:txBody>
      </p:sp>
      <p:sp>
        <p:nvSpPr>
          <p:cNvPr id="10" name="brand-06">
            <a:extLst xmlns:a="http://schemas.openxmlformats.org/drawingml/2006/main">
              <a:ext uri="{FF2B5EF4-FFF2-40B4-BE49-F238E27FC236}">
                <a16:creationId xmlns:a16="http://schemas.microsoft.com/office/drawing/2014/main" id="{50DAC760-08F5-4FDF-B141-C2D1F33EE3AE}"/>
              </a:ext>
            </a:extLst>
          </p:cNvPr>
          <p:cNvSpPr>
            <a:spLocks xmlns:a="http://schemas.openxmlformats.org/drawingml/2006/main" noGrp="1"/>
          </p:cNvSpPr>
          <p:nvPr/>
        </p:nvSpPr>
        <p:spPr>
          <a:xfrm xmlns:a="http://schemas.openxmlformats.org/drawingml/2006/main">
            <a:off x="371475" y="447675"/>
            <a:ext cx="5429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1">
                <a:solidFill>
                  <a:srgbClr val="FFFFFF"/>
                </a:solidFill>
                <a:latin typeface="Nimbus Sans"/>
                <a:ea typeface="Nimbus Sans"/>
                <a:cs typeface="Nimbus Sans"/>
              </a:defRPr>
            </a:defPPr>
            <a:lvl1pPr>
              <a:buNone/>
              <a:defRPr sz="2100" b="1">
                <a:solidFill>
                  <a:srgbClr val="FFFFFF"/>
                </a:solidFill>
                <a:latin typeface="Nimbus Sans"/>
                <a:ea typeface="Nimbus Sans"/>
                <a:cs typeface="Nimbus Sans"/>
              </a:defRPr>
            </a:lvl1pPr>
            <a:lvl2pPr>
              <a:buNone/>
              <a:defRPr sz="2100" b="1">
                <a:solidFill>
                  <a:srgbClr val="FFFFFF"/>
                </a:solidFill>
                <a:latin typeface="Nimbus Sans"/>
                <a:ea typeface="Nimbus Sans"/>
                <a:cs typeface="Nimbus Sans"/>
              </a:defRPr>
            </a:lvl2pPr>
            <a:lvl3pPr>
              <a:buNone/>
              <a:defRPr sz="2100" b="1">
                <a:solidFill>
                  <a:srgbClr val="FFFFFF"/>
                </a:solidFill>
                <a:latin typeface="Nimbus Sans"/>
                <a:ea typeface="Nimbus Sans"/>
                <a:cs typeface="Nimbus Sans"/>
              </a:defRPr>
            </a:lvl3pPr>
            <a:lvl4pPr>
              <a:buNone/>
              <a:defRPr sz="2100" b="1">
                <a:solidFill>
                  <a:srgbClr val="FFFFFF"/>
                </a:solidFill>
                <a:latin typeface="Nimbus Sans"/>
                <a:ea typeface="Nimbus Sans"/>
                <a:cs typeface="Nimbus Sans"/>
              </a:defRPr>
            </a:lvl4pPr>
            <a:lvl5pPr>
              <a:buNone/>
              <a:defRPr sz="2100" b="1">
                <a:solidFill>
                  <a:srgbClr val="FFFFFF"/>
                </a:solidFill>
                <a:latin typeface="Nimbus Sans"/>
                <a:ea typeface="Nimbus Sans"/>
                <a:cs typeface="Nimbus Sans"/>
              </a:defRPr>
            </a:lvl5pPr>
            <a:lvl6pPr>
              <a:buNone/>
              <a:defRPr sz="2100" b="1">
                <a:solidFill>
                  <a:srgbClr val="FFFFFF"/>
                </a:solidFill>
                <a:latin typeface="Nimbus Sans"/>
                <a:ea typeface="Nimbus Sans"/>
                <a:cs typeface="Nimbus Sans"/>
              </a:defRPr>
            </a:lvl6pPr>
            <a:lvl7pPr>
              <a:buNone/>
              <a:defRPr sz="2100" b="1">
                <a:solidFill>
                  <a:srgbClr val="FFFFFF"/>
                </a:solidFill>
                <a:latin typeface="Nimbus Sans"/>
                <a:ea typeface="Nimbus Sans"/>
                <a:cs typeface="Nimbus Sans"/>
              </a:defRPr>
            </a:lvl7pPr>
            <a:lvl8pPr>
              <a:buNone/>
              <a:defRPr sz="2100" b="1">
                <a:solidFill>
                  <a:srgbClr val="FFFFFF"/>
                </a:solidFill>
                <a:latin typeface="Nimbus Sans"/>
                <a:ea typeface="Nimbus Sans"/>
                <a:cs typeface="Nimbus Sans"/>
              </a:defRPr>
            </a:lvl8pPr>
            <a:lvl9pPr>
              <a:buNone/>
              <a:defRPr sz="2100" b="1">
                <a:solidFill>
                  <a:srgbClr val="FFFFFF"/>
                </a:solidFill>
                <a:latin typeface="Nimbus Sans"/>
                <a:ea typeface="Nimbus Sans"/>
                <a:cs typeface="Nimbus Sans"/>
              </a:defRPr>
            </a:lvl9pPr>
          </a:lstStyle>
          <a:p xmlns:a="http://schemas.openxmlformats.org/drawingml/2006/main">
            <a:pPr>
              <a:buNone/>
              <a:defRPr sz="2100" b="1">
                <a:solidFill>
                  <a:srgbClr val="FFFFFF"/>
                </a:solidFill>
                <a:latin typeface="Nimbus Sans"/>
                <a:ea typeface="Nimbus Sans"/>
                <a:cs typeface="Nimbus Sans"/>
              </a:defRPr>
            </a:pPr>
            <a:r>
              <a:rPr sz="2100" b="1">
                <a:solidFill>
                  <a:srgbClr val="FFFFFF"/>
                </a:solidFill>
                <a:latin typeface="Nimbus Sans"/>
                <a:ea typeface="Nimbus Sans"/>
                <a:cs typeface="Nimbus Sans"/>
              </a:rPr>
              <a:t>07</a:t>
            </a:r>
          </a:p>
        </p:txBody>
      </p:sp>
      <p:pic>
        <p:nvPicPr>
          <p:cNvPr id="11" name="">
            <a:extLst xmlns:a="http://schemas.openxmlformats.org/drawingml/2006/main">
              <a:ext uri="{FF2B5EF4-FFF2-40B4-BE49-F238E27FC236}">
                <a16:creationId xmlns:a16="http://schemas.microsoft.com/office/drawing/2014/main" id="{A83D37D4-899A-4F10-B571-1C6F3F9D1DB3}"/>
              </a:ext>
            </a:extLst>
          </p:cNvPr>
          <p:cNvPicPr>
            <a:picLocks xmlns:a="http://schemas.openxmlformats.org/drawingml/2006/main" noChangeAspect="1"/>
          </p:cNvPicPr>
          <p:nvPr/>
        </p:nvPicPr>
        <p:blipFill>
          <a:blip xmlns:r="http://schemas.openxmlformats.org/officeDocument/2006/relationships" xmlns:a="http://schemas.openxmlformats.org/drawingml/2006/main" r:embed="R7d95f7ada6284466"/>
          <a:stretch xmlns:a="http://schemas.openxmlformats.org/drawingml/2006/main"/>
        </p:blipFill>
        <p:spPr>
          <a:xfrm xmlns:a="http://schemas.openxmlformats.org/drawingml/2006/main">
            <a:off x="9759847" y="381000"/>
            <a:ext cx="2044907" cy="647700"/>
          </a:xfrm>
          <a:prstGeom xmlns:a="http://schemas.openxmlformats.org/drawingml/2006/main" prst="rect">
            <a:avLst/>
          </a:prstGeom>
        </p:spPr>
      </p:pic>
      <p:sp>
        <p:nvSpPr>
          <p:cNvPr id="12" name="brand-bottom-rule">
            <a:extLst xmlns:a="http://schemas.openxmlformats.org/drawingml/2006/main">
              <a:ext uri="{FF2B5EF4-FFF2-40B4-BE49-F238E27FC236}">
                <a16:creationId xmlns:a16="http://schemas.microsoft.com/office/drawing/2014/main" id="{E303D46D-CA6D-4F4B-8985-2F53B339DFB4}"/>
              </a:ext>
            </a:extLst>
          </p:cNvPr>
          <p:cNvSpPr>
            <a:spLocks xmlns:a="http://schemas.openxmlformats.org/drawingml/2006/main" noGrp="1"/>
          </p:cNvSpPr>
          <p:nvPr/>
        </p:nvSpPr>
        <p:spPr>
          <a:xfrm xmlns:a="http://schemas.openxmlformats.org/drawingml/2006/main">
            <a:off x="609600" y="6305550"/>
            <a:ext cx="10972800" cy="19050"/>
          </a:xfrm>
          <a:prstGeom xmlns:a="http://schemas.openxmlformats.org/drawingml/2006/main" prst="rect">
            <a:avLst/>
          </a:prstGeom>
          <a:solidFill xmlns:a="http://schemas.openxmlformats.org/drawingml/2006/main">
            <a:srgbClr val="D7A5B1"/>
          </a:solidFill>
          <a:ln xmlns:a="http://schemas.openxmlformats.org/drawingml/2006/main" w="0">
            <a:noFill/>
            <a:prstDash val="solid"/>
          </a:ln>
        </p:spPr>
      </p:sp>
    </p:spTree>
    <p:extLst>
      <p:ext uri="{BB962C8B-B14F-4D97-AF65-F5344CB8AC3E}">
        <p14:creationId xmlns:p14="http://schemas.microsoft.com/office/powerpoint/2010/main" val="53293998"/>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0">
            <a:extLst xmlns:a="http://schemas.openxmlformats.org/drawingml/2006/main">
              <a:ext uri="{FF2B5EF4-FFF2-40B4-BE49-F238E27FC236}">
                <a16:creationId xmlns:a16="http://schemas.microsoft.com/office/drawing/2014/main" id="{54D0DED4-8CA9-46C3-8F3B-AD0A234177C6}"/>
              </a:ext>
            </a:extLst>
          </p:cNvPr>
          <p:cNvSpPr>
            <a:spLocks xmlns:a="http://schemas.openxmlformats.org/drawingml/2006/main" noGrp="1"/>
          </p:cNvSpPr>
          <p:nvPr/>
        </p:nvSpPr>
        <p:spPr>
          <a:xfrm xmlns:a="http://schemas.openxmlformats.org/drawingml/2006/main">
            <a:off x="609600" y="428625"/>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150" b="1">
                <a:solidFill>
                  <a:srgbClr val="8D1530"/>
                </a:solidFill>
                <a:latin typeface="Nimbus Sans"/>
                <a:ea typeface="Nimbus Sans"/>
                <a:cs typeface="Nimbus Sans"/>
              </a:defRPr>
            </a:defPPr>
            <a:lvl1pPr>
              <a:buNone/>
              <a:defRPr sz="3150" b="1">
                <a:solidFill>
                  <a:srgbClr val="153553"/>
                </a:solidFill>
                <a:latin typeface="Nimbus Sans"/>
                <a:ea typeface="Nimbus Sans"/>
                <a:cs typeface="Nimbus Sans"/>
              </a:defRPr>
            </a:lvl1pPr>
            <a:lvl2pPr>
              <a:buNone/>
              <a:defRPr sz="3150" b="1">
                <a:solidFill>
                  <a:srgbClr val="153553"/>
                </a:solidFill>
                <a:latin typeface="Nimbus Sans"/>
                <a:ea typeface="Nimbus Sans"/>
                <a:cs typeface="Nimbus Sans"/>
              </a:defRPr>
            </a:lvl2pPr>
            <a:lvl3pPr>
              <a:buNone/>
              <a:defRPr sz="3150" b="1">
                <a:solidFill>
                  <a:srgbClr val="153553"/>
                </a:solidFill>
                <a:latin typeface="Nimbus Sans"/>
                <a:ea typeface="Nimbus Sans"/>
                <a:cs typeface="Nimbus Sans"/>
              </a:defRPr>
            </a:lvl3pPr>
            <a:lvl4pPr>
              <a:buNone/>
              <a:defRPr sz="3150" b="1">
                <a:solidFill>
                  <a:srgbClr val="153553"/>
                </a:solidFill>
                <a:latin typeface="Nimbus Sans"/>
                <a:ea typeface="Nimbus Sans"/>
                <a:cs typeface="Nimbus Sans"/>
              </a:defRPr>
            </a:lvl4pPr>
            <a:lvl5pPr>
              <a:buNone/>
              <a:defRPr sz="3150" b="1">
                <a:solidFill>
                  <a:srgbClr val="153553"/>
                </a:solidFill>
                <a:latin typeface="Nimbus Sans"/>
                <a:ea typeface="Nimbus Sans"/>
                <a:cs typeface="Nimbus Sans"/>
              </a:defRPr>
            </a:lvl5pPr>
            <a:lvl6pPr>
              <a:buNone/>
              <a:defRPr sz="3150" b="1">
                <a:solidFill>
                  <a:srgbClr val="153553"/>
                </a:solidFill>
                <a:latin typeface="Nimbus Sans"/>
                <a:ea typeface="Nimbus Sans"/>
                <a:cs typeface="Nimbus Sans"/>
              </a:defRPr>
            </a:lvl6pPr>
            <a:lvl7pPr>
              <a:buNone/>
              <a:defRPr sz="3150" b="1">
                <a:solidFill>
                  <a:srgbClr val="153553"/>
                </a:solidFill>
                <a:latin typeface="Nimbus Sans"/>
                <a:ea typeface="Nimbus Sans"/>
                <a:cs typeface="Nimbus Sans"/>
              </a:defRPr>
            </a:lvl7pPr>
            <a:lvl8pPr>
              <a:buNone/>
              <a:defRPr sz="3150" b="1">
                <a:solidFill>
                  <a:srgbClr val="153553"/>
                </a:solidFill>
                <a:latin typeface="Nimbus Sans"/>
                <a:ea typeface="Nimbus Sans"/>
                <a:cs typeface="Nimbus Sans"/>
              </a:defRPr>
            </a:lvl8pPr>
            <a:lvl9pPr>
              <a:buNone/>
              <a:defRPr sz="3150" b="1">
                <a:solidFill>
                  <a:srgbClr val="153553"/>
                </a:solidFill>
                <a:latin typeface="Nimbus Sans"/>
                <a:ea typeface="Nimbus Sans"/>
                <a:cs typeface="Nimbus Sans"/>
              </a:defRPr>
            </a:lvl9pPr>
          </a:lstStyle>
          <a:p xmlns:a="http://schemas.openxmlformats.org/drawingml/2006/main">
            <a:pPr>
              <a:buNone/>
              <a:defRPr sz="3150" b="1">
                <a:solidFill>
                  <a:srgbClr val="153553"/>
                </a:solidFill>
                <a:latin typeface="Nimbus Sans"/>
                <a:ea typeface="Nimbus Sans"/>
                <a:cs typeface="Nimbus Sans"/>
              </a:defRPr>
            </a:pPr>
            <a:r>
              <a:rPr sz="3150" b="1">
                <a:solidFill>
                  <a:srgbClr val="8D1530"/>
                </a:solidFill>
                <a:latin typeface="Nimbus Sans"/>
                <a:ea typeface="Nimbus Sans"/>
                <a:cs typeface="Nimbus Sans"/>
              </a:rPr>
              <a:t/>
            </a:r>
          </a:p>
        </p:txBody>
      </p:sp>
      <p:sp>
        <p:nvSpPr>
          <p:cNvPr id="2" name="text-1">
            <a:extLst xmlns:a="http://schemas.openxmlformats.org/drawingml/2006/main">
              <a:ext uri="{FF2B5EF4-FFF2-40B4-BE49-F238E27FC236}">
                <a16:creationId xmlns:a16="http://schemas.microsoft.com/office/drawing/2014/main" id="{8F141318-714B-4D63-94C0-3663C53DD936}"/>
              </a:ext>
            </a:extLst>
          </p:cNvPr>
          <p:cNvSpPr>
            <a:spLocks xmlns:a="http://schemas.openxmlformats.org/drawingml/2006/main" noGrp="1"/>
          </p:cNvSpPr>
          <p:nvPr/>
        </p:nvSpPr>
        <p:spPr>
          <a:xfrm xmlns:a="http://schemas.openxmlformats.org/drawingml/2006/main">
            <a:off x="609600" y="641985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ICCT 2026</a:t>
            </a:r>
          </a:p>
        </p:txBody>
      </p:sp>
      <p:sp>
        <p:nvSpPr>
          <p:cNvPr id="3" name="text-2">
            <a:extLst xmlns:a="http://schemas.openxmlformats.org/drawingml/2006/main">
              <a:ext uri="{FF2B5EF4-FFF2-40B4-BE49-F238E27FC236}">
                <a16:creationId xmlns:a16="http://schemas.microsoft.com/office/drawing/2014/main" id="{657D1BB5-EC9C-4039-882F-80741CFA7405}"/>
              </a:ext>
            </a:extLst>
          </p:cNvPr>
          <p:cNvSpPr>
            <a:spLocks xmlns:a="http://schemas.openxmlformats.org/drawingml/2006/main" noGrp="1"/>
          </p:cNvSpPr>
          <p:nvPr/>
        </p:nvSpPr>
        <p:spPr>
          <a:xfrm xmlns:a="http://schemas.openxmlformats.org/drawingml/2006/main">
            <a:off x="11049000" y="64198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08</a:t>
            </a:r>
          </a:p>
        </p:txBody>
      </p:sp>
      <p:sp>
        <p:nvSpPr>
          <p:cNvPr id="4" name="text-3">
            <a:extLst xmlns:a="http://schemas.openxmlformats.org/drawingml/2006/main">
              <a:ext uri="{FF2B5EF4-FFF2-40B4-BE49-F238E27FC236}">
                <a16:creationId xmlns:a16="http://schemas.microsoft.com/office/drawing/2014/main" id="{357ACBE5-D585-463E-BCDA-08C551146046}"/>
              </a:ext>
            </a:extLst>
          </p:cNvPr>
          <p:cNvSpPr>
            <a:spLocks xmlns:a="http://schemas.openxmlformats.org/drawingml/2006/main" noGrp="1"/>
          </p:cNvSpPr>
          <p:nvPr/>
        </p:nvSpPr>
        <p:spPr>
          <a:xfrm xmlns:a="http://schemas.openxmlformats.org/drawingml/2006/main">
            <a:off x="609600" y="1381125"/>
            <a:ext cx="10953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100" b="1">
                <a:solidFill>
                  <a:srgbClr val="263443"/>
                </a:solidFill>
                <a:latin typeface="Nimbus Sans"/>
                <a:ea typeface="Nimbus Sans"/>
                <a:cs typeface="Nimbus Sans"/>
              </a:defRPr>
            </a:defPPr>
            <a:lvl1pPr>
              <a:buNone/>
              <a:defRPr sz="2100" b="1">
                <a:solidFill>
                  <a:srgbClr val="263443"/>
                </a:solidFill>
                <a:latin typeface="Nimbus Sans"/>
                <a:ea typeface="Nimbus Sans"/>
                <a:cs typeface="Nimbus Sans"/>
              </a:defRPr>
            </a:lvl1pPr>
            <a:lvl2pPr>
              <a:buNone/>
              <a:defRPr sz="2100" b="1">
                <a:solidFill>
                  <a:srgbClr val="263443"/>
                </a:solidFill>
                <a:latin typeface="Nimbus Sans"/>
                <a:ea typeface="Nimbus Sans"/>
                <a:cs typeface="Nimbus Sans"/>
              </a:defRPr>
            </a:lvl2pPr>
            <a:lvl3pPr>
              <a:buNone/>
              <a:defRPr sz="2100" b="1">
                <a:solidFill>
                  <a:srgbClr val="263443"/>
                </a:solidFill>
                <a:latin typeface="Nimbus Sans"/>
                <a:ea typeface="Nimbus Sans"/>
                <a:cs typeface="Nimbus Sans"/>
              </a:defRPr>
            </a:lvl3pPr>
            <a:lvl4pPr>
              <a:buNone/>
              <a:defRPr sz="2100" b="1">
                <a:solidFill>
                  <a:srgbClr val="263443"/>
                </a:solidFill>
                <a:latin typeface="Nimbus Sans"/>
                <a:ea typeface="Nimbus Sans"/>
                <a:cs typeface="Nimbus Sans"/>
              </a:defRPr>
            </a:lvl4pPr>
            <a:lvl5pPr>
              <a:buNone/>
              <a:defRPr sz="2100" b="1">
                <a:solidFill>
                  <a:srgbClr val="263443"/>
                </a:solidFill>
                <a:latin typeface="Nimbus Sans"/>
                <a:ea typeface="Nimbus Sans"/>
                <a:cs typeface="Nimbus Sans"/>
              </a:defRPr>
            </a:lvl5pPr>
            <a:lvl6pPr>
              <a:buNone/>
              <a:defRPr sz="2100" b="1">
                <a:solidFill>
                  <a:srgbClr val="263443"/>
                </a:solidFill>
                <a:latin typeface="Nimbus Sans"/>
                <a:ea typeface="Nimbus Sans"/>
                <a:cs typeface="Nimbus Sans"/>
              </a:defRPr>
            </a:lvl6pPr>
            <a:lvl7pPr>
              <a:buNone/>
              <a:defRPr sz="2100" b="1">
                <a:solidFill>
                  <a:srgbClr val="263443"/>
                </a:solidFill>
                <a:latin typeface="Nimbus Sans"/>
                <a:ea typeface="Nimbus Sans"/>
                <a:cs typeface="Nimbus Sans"/>
              </a:defRPr>
            </a:lvl7pPr>
            <a:lvl8pPr>
              <a:buNone/>
              <a:defRPr sz="2100" b="1">
                <a:solidFill>
                  <a:srgbClr val="263443"/>
                </a:solidFill>
                <a:latin typeface="Nimbus Sans"/>
                <a:ea typeface="Nimbus Sans"/>
                <a:cs typeface="Nimbus Sans"/>
              </a:defRPr>
            </a:lvl8pPr>
            <a:lvl9pPr>
              <a:buNone/>
              <a:defRPr sz="2100" b="1">
                <a:solidFill>
                  <a:srgbClr val="263443"/>
                </a:solidFill>
                <a:latin typeface="Nimbus Sans"/>
                <a:ea typeface="Nimbus Sans"/>
                <a:cs typeface="Nimbus Sans"/>
              </a:defRPr>
            </a:lvl9pPr>
          </a:lstStyle>
          <a:p xmlns:a="http://schemas.openxmlformats.org/drawingml/2006/main">
            <a:pPr>
              <a:buNone/>
              <a:defRPr sz="2100" b="1">
                <a:solidFill>
                  <a:srgbClr val="263443"/>
                </a:solidFill>
                <a:latin typeface="Nimbus Sans"/>
                <a:ea typeface="Nimbus Sans"/>
                <a:cs typeface="Nimbus Sans"/>
              </a:defRPr>
            </a:pPr>
            <a:r>
              <a:rPr sz="2100" b="1">
                <a:solidFill>
                  <a:srgbClr val="263443"/>
                </a:solidFill>
                <a:latin typeface="Nimbus Sans"/>
                <a:ea typeface="Nimbus Sans"/>
                <a:cs typeface="Nimbus Sans"/>
              </a:rPr>
              <a:t>Requirement: an extreme wide shot with straight left-to-right walking</a:t>
            </a:r>
          </a:p>
        </p:txBody>
      </p:sp>
      <p:sp>
        <p:nvSpPr>
          <p:cNvPr id="5" name="text-4">
            <a:extLst xmlns:a="http://schemas.openxmlformats.org/drawingml/2006/main">
              <a:ext uri="{FF2B5EF4-FFF2-40B4-BE49-F238E27FC236}">
                <a16:creationId xmlns:a16="http://schemas.microsoft.com/office/drawing/2014/main" id="{61DEB775-DF52-484B-BCEE-5BCA2D9F1DE4}"/>
              </a:ext>
            </a:extLst>
          </p:cNvPr>
          <p:cNvSpPr>
            <a:spLocks xmlns:a="http://schemas.openxmlformats.org/drawingml/2006/main" noGrp="1"/>
          </p:cNvSpPr>
          <p:nvPr/>
        </p:nvSpPr>
        <p:spPr>
          <a:xfrm xmlns:a="http://schemas.openxmlformats.org/drawingml/2006/main">
            <a:off x="609600" y="2276475"/>
            <a:ext cx="35433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1">
                <a:solidFill>
                  <a:srgbClr val="596875"/>
                </a:solidFill>
                <a:latin typeface="Nimbus Sans"/>
                <a:ea typeface="Nimbus Sans"/>
                <a:cs typeface="Nimbus Sans"/>
              </a:defRPr>
            </a:defPPr>
            <a:lvl1pPr>
              <a:buNone/>
              <a:defRPr sz="1875" b="1">
                <a:solidFill>
                  <a:srgbClr val="596875"/>
                </a:solidFill>
                <a:latin typeface="Nimbus Sans"/>
                <a:ea typeface="Nimbus Sans"/>
                <a:cs typeface="Nimbus Sans"/>
              </a:defRPr>
            </a:lvl1pPr>
            <a:lvl2pPr>
              <a:buNone/>
              <a:defRPr sz="1875" b="1">
                <a:solidFill>
                  <a:srgbClr val="596875"/>
                </a:solidFill>
                <a:latin typeface="Nimbus Sans"/>
                <a:ea typeface="Nimbus Sans"/>
                <a:cs typeface="Nimbus Sans"/>
              </a:defRPr>
            </a:lvl2pPr>
            <a:lvl3pPr>
              <a:buNone/>
              <a:defRPr sz="1875" b="1">
                <a:solidFill>
                  <a:srgbClr val="596875"/>
                </a:solidFill>
                <a:latin typeface="Nimbus Sans"/>
                <a:ea typeface="Nimbus Sans"/>
                <a:cs typeface="Nimbus Sans"/>
              </a:defRPr>
            </a:lvl3pPr>
            <a:lvl4pPr>
              <a:buNone/>
              <a:defRPr sz="1875" b="1">
                <a:solidFill>
                  <a:srgbClr val="596875"/>
                </a:solidFill>
                <a:latin typeface="Nimbus Sans"/>
                <a:ea typeface="Nimbus Sans"/>
                <a:cs typeface="Nimbus Sans"/>
              </a:defRPr>
            </a:lvl4pPr>
            <a:lvl5pPr>
              <a:buNone/>
              <a:defRPr sz="1875" b="1">
                <a:solidFill>
                  <a:srgbClr val="596875"/>
                </a:solidFill>
                <a:latin typeface="Nimbus Sans"/>
                <a:ea typeface="Nimbus Sans"/>
                <a:cs typeface="Nimbus Sans"/>
              </a:defRPr>
            </a:lvl5pPr>
            <a:lvl6pPr>
              <a:buNone/>
              <a:defRPr sz="1875" b="1">
                <a:solidFill>
                  <a:srgbClr val="596875"/>
                </a:solidFill>
                <a:latin typeface="Nimbus Sans"/>
                <a:ea typeface="Nimbus Sans"/>
                <a:cs typeface="Nimbus Sans"/>
              </a:defRPr>
            </a:lvl6pPr>
            <a:lvl7pPr>
              <a:buNone/>
              <a:defRPr sz="1875" b="1">
                <a:solidFill>
                  <a:srgbClr val="596875"/>
                </a:solidFill>
                <a:latin typeface="Nimbus Sans"/>
                <a:ea typeface="Nimbus Sans"/>
                <a:cs typeface="Nimbus Sans"/>
              </a:defRPr>
            </a:lvl7pPr>
            <a:lvl8pPr>
              <a:buNone/>
              <a:defRPr sz="1875" b="1">
                <a:solidFill>
                  <a:srgbClr val="596875"/>
                </a:solidFill>
                <a:latin typeface="Nimbus Sans"/>
                <a:ea typeface="Nimbus Sans"/>
                <a:cs typeface="Nimbus Sans"/>
              </a:defRPr>
            </a:lvl8pPr>
            <a:lvl9pPr>
              <a:buNone/>
              <a:defRPr sz="1875" b="1">
                <a:solidFill>
                  <a:srgbClr val="596875"/>
                </a:solidFill>
                <a:latin typeface="Nimbus Sans"/>
                <a:ea typeface="Nimbus Sans"/>
                <a:cs typeface="Nimbus Sans"/>
              </a:defRPr>
            </a:lvl9pPr>
          </a:lstStyle>
          <a:p xmlns:a="http://schemas.openxmlformats.org/drawingml/2006/main">
            <a:pPr>
              <a:buNone/>
              <a:defRPr sz="1875" b="1">
                <a:solidFill>
                  <a:srgbClr val="596875"/>
                </a:solidFill>
                <a:latin typeface="Nimbus Sans"/>
                <a:ea typeface="Nimbus Sans"/>
                <a:cs typeface="Nimbus Sans"/>
              </a:defRPr>
            </a:pPr>
            <a:r>
              <a:rPr sz="1875" b="1">
                <a:solidFill>
                  <a:srgbClr val="596875"/>
                </a:solidFill>
                <a:latin typeface="Nimbus Sans"/>
                <a:ea typeface="Nimbus Sans"/>
                <a:cs typeface="Nimbus Sans"/>
              </a:rPr>
              <a:t>Green-screen source</a:t>
            </a:r>
          </a:p>
        </p:txBody>
      </p:sp>
      <p:pic>
        <p:nvPicPr>
          <p:cNvPr id="6" name="">
            <a:extLst xmlns:a="http://schemas.openxmlformats.org/drawingml/2006/main">
              <a:ext uri="{FF2B5EF4-FFF2-40B4-BE49-F238E27FC236}">
                <a16:creationId xmlns:a16="http://schemas.microsoft.com/office/drawing/2014/main" id="{FD2FF39B-7A39-4D84-AF51-6A5B2B16AFC8}"/>
              </a:ext>
            </a:extLst>
          </p:cNvPr>
          <p:cNvPicPr>
            <a:picLocks xmlns:a="http://schemas.openxmlformats.org/drawingml/2006/main" noChangeAspect="1"/>
          </p:cNvPicPr>
          <p:nvPr/>
        </p:nvPicPr>
        <p:blipFill>
          <a:blip xmlns:r="http://schemas.openxmlformats.org/officeDocument/2006/relationships" xmlns:a="http://schemas.openxmlformats.org/drawingml/2006/main" r:embed="R8e64e5afc8914f50"/>
          <a:stretch xmlns:a="http://schemas.openxmlformats.org/drawingml/2006/main"/>
        </p:blipFill>
        <p:spPr>
          <a:xfrm xmlns:a="http://schemas.openxmlformats.org/drawingml/2006/main">
            <a:off x="609600" y="2771038"/>
            <a:ext cx="3543300" cy="1696923"/>
          </a:xfrm>
          <a:prstGeom xmlns:a="http://schemas.openxmlformats.org/drawingml/2006/main" prst="rect">
            <a:avLst/>
          </a:prstGeom>
        </p:spPr>
      </p:pic>
      <p:sp>
        <p:nvSpPr>
          <p:cNvPr id="7" name="text-5">
            <a:extLst xmlns:a="http://schemas.openxmlformats.org/drawingml/2006/main">
              <a:ext uri="{FF2B5EF4-FFF2-40B4-BE49-F238E27FC236}">
                <a16:creationId xmlns:a16="http://schemas.microsoft.com/office/drawing/2014/main" id="{7B2527A0-E8D5-44A6-BB91-577C5DD449FA}"/>
              </a:ext>
            </a:extLst>
          </p:cNvPr>
          <p:cNvSpPr>
            <a:spLocks xmlns:a="http://schemas.openxmlformats.org/drawingml/2006/main" noGrp="1"/>
          </p:cNvSpPr>
          <p:nvPr/>
        </p:nvSpPr>
        <p:spPr>
          <a:xfrm xmlns:a="http://schemas.openxmlformats.org/drawingml/2006/main">
            <a:off x="609600" y="4695825"/>
            <a:ext cx="35242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0">
                <a:solidFill>
                  <a:srgbClr val="263443"/>
                </a:solidFill>
                <a:latin typeface="Nimbus Sans"/>
                <a:ea typeface="Nimbus Sans"/>
                <a:cs typeface="Nimbus Sans"/>
              </a:defRPr>
            </a:defPPr>
            <a:lvl1pPr>
              <a:buNone/>
              <a:defRPr sz="1875" b="0">
                <a:solidFill>
                  <a:srgbClr val="263443"/>
                </a:solidFill>
                <a:latin typeface="Nimbus Sans"/>
                <a:ea typeface="Nimbus Sans"/>
                <a:cs typeface="Nimbus Sans"/>
              </a:defRPr>
            </a:lvl1pPr>
            <a:lvl2pPr>
              <a:buNone/>
              <a:defRPr sz="1875" b="0">
                <a:solidFill>
                  <a:srgbClr val="263443"/>
                </a:solidFill>
                <a:latin typeface="Nimbus Sans"/>
                <a:ea typeface="Nimbus Sans"/>
                <a:cs typeface="Nimbus Sans"/>
              </a:defRPr>
            </a:lvl2pPr>
            <a:lvl3pPr>
              <a:buNone/>
              <a:defRPr sz="1875" b="0">
                <a:solidFill>
                  <a:srgbClr val="263443"/>
                </a:solidFill>
                <a:latin typeface="Nimbus Sans"/>
                <a:ea typeface="Nimbus Sans"/>
                <a:cs typeface="Nimbus Sans"/>
              </a:defRPr>
            </a:lvl3pPr>
            <a:lvl4pPr>
              <a:buNone/>
              <a:defRPr sz="1875" b="0">
                <a:solidFill>
                  <a:srgbClr val="263443"/>
                </a:solidFill>
                <a:latin typeface="Nimbus Sans"/>
                <a:ea typeface="Nimbus Sans"/>
                <a:cs typeface="Nimbus Sans"/>
              </a:defRPr>
            </a:lvl4pPr>
            <a:lvl5pPr>
              <a:buNone/>
              <a:defRPr sz="1875" b="0">
                <a:solidFill>
                  <a:srgbClr val="263443"/>
                </a:solidFill>
                <a:latin typeface="Nimbus Sans"/>
                <a:ea typeface="Nimbus Sans"/>
                <a:cs typeface="Nimbus Sans"/>
              </a:defRPr>
            </a:lvl5pPr>
            <a:lvl6pPr>
              <a:buNone/>
              <a:defRPr sz="1875" b="0">
                <a:solidFill>
                  <a:srgbClr val="263443"/>
                </a:solidFill>
                <a:latin typeface="Nimbus Sans"/>
                <a:ea typeface="Nimbus Sans"/>
                <a:cs typeface="Nimbus Sans"/>
              </a:defRPr>
            </a:lvl6pPr>
            <a:lvl7pPr>
              <a:buNone/>
              <a:defRPr sz="1875" b="0">
                <a:solidFill>
                  <a:srgbClr val="263443"/>
                </a:solidFill>
                <a:latin typeface="Nimbus Sans"/>
                <a:ea typeface="Nimbus Sans"/>
                <a:cs typeface="Nimbus Sans"/>
              </a:defRPr>
            </a:lvl7pPr>
            <a:lvl8pPr>
              <a:buNone/>
              <a:defRPr sz="1875" b="0">
                <a:solidFill>
                  <a:srgbClr val="263443"/>
                </a:solidFill>
                <a:latin typeface="Nimbus Sans"/>
                <a:ea typeface="Nimbus Sans"/>
                <a:cs typeface="Nimbus Sans"/>
              </a:defRPr>
            </a:lvl8pPr>
            <a:lvl9pPr>
              <a:buNone/>
              <a:defRPr sz="1875" b="0">
                <a:solidFill>
                  <a:srgbClr val="263443"/>
                </a:solidFill>
                <a:latin typeface="Nimbus Sans"/>
                <a:ea typeface="Nimbus Sans"/>
                <a:cs typeface="Nimbus Sans"/>
              </a:defRPr>
            </a:lvl9pPr>
          </a:lstStyle>
          <a:p xmlns:a="http://schemas.openxmlformats.org/drawingml/2006/main">
            <a:pPr>
              <a:buNone/>
              <a:defRPr sz="1875" b="0">
                <a:solidFill>
                  <a:srgbClr val="263443"/>
                </a:solidFill>
                <a:latin typeface="Nimbus Sans"/>
                <a:ea typeface="Nimbus Sans"/>
                <a:cs typeface="Nimbus Sans"/>
              </a:defRPr>
            </a:pPr>
            <a:r>
              <a:rPr sz="1875" b="0">
                <a:solidFill>
                  <a:srgbClr val="263443"/>
                </a:solidFill>
                <a:latin typeface="Nimbus Sans"/>
                <a:ea typeface="Nimbus Sans"/>
                <a:cs typeface="Nimbus Sans"/>
              </a:rPr>
              <a:t>Filmed walking action</a:t>
            </a:r>
          </a:p>
        </p:txBody>
      </p:sp>
      <p:sp>
        <p:nvSpPr>
          <p:cNvPr id="8" name="text-6">
            <a:extLst xmlns:a="http://schemas.openxmlformats.org/drawingml/2006/main">
              <a:ext uri="{FF2B5EF4-FFF2-40B4-BE49-F238E27FC236}">
                <a16:creationId xmlns:a16="http://schemas.microsoft.com/office/drawing/2014/main" id="{33CEB6D2-5FFD-49E8-91C1-D1451AE1A100}"/>
              </a:ext>
            </a:extLst>
          </p:cNvPr>
          <p:cNvSpPr>
            <a:spLocks xmlns:a="http://schemas.openxmlformats.org/drawingml/2006/main" noGrp="1"/>
          </p:cNvSpPr>
          <p:nvPr/>
        </p:nvSpPr>
        <p:spPr>
          <a:xfrm xmlns:a="http://schemas.openxmlformats.org/drawingml/2006/main">
            <a:off x="4324350" y="2276475"/>
            <a:ext cx="35433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1">
                <a:solidFill>
                  <a:srgbClr val="C5193C"/>
                </a:solidFill>
                <a:latin typeface="Nimbus Sans"/>
                <a:ea typeface="Nimbus Sans"/>
                <a:cs typeface="Nimbus Sans"/>
              </a:defRPr>
            </a:defPPr>
            <a:lvl1pPr>
              <a:buNone/>
              <a:defRPr sz="1875" b="1">
                <a:solidFill>
                  <a:srgbClr val="17628A"/>
                </a:solidFill>
                <a:latin typeface="Nimbus Sans"/>
                <a:ea typeface="Nimbus Sans"/>
                <a:cs typeface="Nimbus Sans"/>
              </a:defRPr>
            </a:lvl1pPr>
            <a:lvl2pPr>
              <a:buNone/>
              <a:defRPr sz="1875" b="1">
                <a:solidFill>
                  <a:srgbClr val="17628A"/>
                </a:solidFill>
                <a:latin typeface="Nimbus Sans"/>
                <a:ea typeface="Nimbus Sans"/>
                <a:cs typeface="Nimbus Sans"/>
              </a:defRPr>
            </a:lvl2pPr>
            <a:lvl3pPr>
              <a:buNone/>
              <a:defRPr sz="1875" b="1">
                <a:solidFill>
                  <a:srgbClr val="17628A"/>
                </a:solidFill>
                <a:latin typeface="Nimbus Sans"/>
                <a:ea typeface="Nimbus Sans"/>
                <a:cs typeface="Nimbus Sans"/>
              </a:defRPr>
            </a:lvl3pPr>
            <a:lvl4pPr>
              <a:buNone/>
              <a:defRPr sz="1875" b="1">
                <a:solidFill>
                  <a:srgbClr val="17628A"/>
                </a:solidFill>
                <a:latin typeface="Nimbus Sans"/>
                <a:ea typeface="Nimbus Sans"/>
                <a:cs typeface="Nimbus Sans"/>
              </a:defRPr>
            </a:lvl4pPr>
            <a:lvl5pPr>
              <a:buNone/>
              <a:defRPr sz="1875" b="1">
                <a:solidFill>
                  <a:srgbClr val="17628A"/>
                </a:solidFill>
                <a:latin typeface="Nimbus Sans"/>
                <a:ea typeface="Nimbus Sans"/>
                <a:cs typeface="Nimbus Sans"/>
              </a:defRPr>
            </a:lvl5pPr>
            <a:lvl6pPr>
              <a:buNone/>
              <a:defRPr sz="1875" b="1">
                <a:solidFill>
                  <a:srgbClr val="17628A"/>
                </a:solidFill>
                <a:latin typeface="Nimbus Sans"/>
                <a:ea typeface="Nimbus Sans"/>
                <a:cs typeface="Nimbus Sans"/>
              </a:defRPr>
            </a:lvl6pPr>
            <a:lvl7pPr>
              <a:buNone/>
              <a:defRPr sz="1875" b="1">
                <a:solidFill>
                  <a:srgbClr val="17628A"/>
                </a:solidFill>
                <a:latin typeface="Nimbus Sans"/>
                <a:ea typeface="Nimbus Sans"/>
                <a:cs typeface="Nimbus Sans"/>
              </a:defRPr>
            </a:lvl7pPr>
            <a:lvl8pPr>
              <a:buNone/>
              <a:defRPr sz="1875" b="1">
                <a:solidFill>
                  <a:srgbClr val="17628A"/>
                </a:solidFill>
                <a:latin typeface="Nimbus Sans"/>
                <a:ea typeface="Nimbus Sans"/>
                <a:cs typeface="Nimbus Sans"/>
              </a:defRPr>
            </a:lvl8pPr>
            <a:lvl9pPr>
              <a:buNone/>
              <a:defRPr sz="1875" b="1">
                <a:solidFill>
                  <a:srgbClr val="17628A"/>
                </a:solidFill>
                <a:latin typeface="Nimbus Sans"/>
                <a:ea typeface="Nimbus Sans"/>
                <a:cs typeface="Nimbus Sans"/>
              </a:defRPr>
            </a:lvl9pPr>
          </a:lstStyle>
          <a:p xmlns:a="http://schemas.openxmlformats.org/drawingml/2006/main">
            <a:pPr>
              <a:buNone/>
              <a:defRPr sz="1875" b="1">
                <a:solidFill>
                  <a:srgbClr val="17628A"/>
                </a:solidFill>
                <a:latin typeface="Nimbus Sans"/>
                <a:ea typeface="Nimbus Sans"/>
                <a:cs typeface="Nimbus Sans"/>
              </a:defRPr>
            </a:pPr>
            <a:r>
              <a:rPr sz="1875" b="1">
                <a:solidFill>
                  <a:srgbClr val="C5193C"/>
                </a:solidFill>
                <a:latin typeface="Nimbus Sans"/>
                <a:ea typeface="Nimbus Sans"/>
                <a:cs typeface="Nimbus Sans"/>
              </a:rPr>
              <a:t>A: with video reference</a:t>
            </a:r>
          </a:p>
        </p:txBody>
      </p:sp>
      <p:pic>
        <p:nvPicPr>
          <p:cNvPr id="9" name="">
            <a:extLst xmlns:a="http://schemas.openxmlformats.org/drawingml/2006/main">
              <a:ext uri="{FF2B5EF4-FFF2-40B4-BE49-F238E27FC236}">
                <a16:creationId xmlns:a16="http://schemas.microsoft.com/office/drawing/2014/main" id="{692B3A66-830E-48F7-8BC9-D5474EC9C517}"/>
              </a:ext>
            </a:extLst>
          </p:cNvPr>
          <p:cNvPicPr>
            <a:picLocks xmlns:a="http://schemas.openxmlformats.org/drawingml/2006/main" noChangeAspect="1"/>
          </p:cNvPicPr>
          <p:nvPr/>
        </p:nvPicPr>
        <p:blipFill>
          <a:blip xmlns:r="http://schemas.openxmlformats.org/officeDocument/2006/relationships" xmlns:a="http://schemas.openxmlformats.org/drawingml/2006/main" r:embed="R36d9213514e548bf"/>
          <a:stretch xmlns:a="http://schemas.openxmlformats.org/drawingml/2006/main"/>
        </p:blipFill>
        <p:spPr>
          <a:xfrm xmlns:a="http://schemas.openxmlformats.org/drawingml/2006/main">
            <a:off x="4324350" y="2765032"/>
            <a:ext cx="3543300" cy="1708937"/>
          </a:xfrm>
          <a:prstGeom xmlns:a="http://schemas.openxmlformats.org/drawingml/2006/main" prst="rect">
            <a:avLst/>
          </a:prstGeom>
        </p:spPr>
      </p:pic>
      <p:sp>
        <p:nvSpPr>
          <p:cNvPr id="10" name="text-7">
            <a:extLst xmlns:a="http://schemas.openxmlformats.org/drawingml/2006/main">
              <a:ext uri="{FF2B5EF4-FFF2-40B4-BE49-F238E27FC236}">
                <a16:creationId xmlns:a16="http://schemas.microsoft.com/office/drawing/2014/main" id="{0C6400B3-6311-4B65-8828-DFF9DB709AA9}"/>
              </a:ext>
            </a:extLst>
          </p:cNvPr>
          <p:cNvSpPr>
            <a:spLocks xmlns:a="http://schemas.openxmlformats.org/drawingml/2006/main" noGrp="1"/>
          </p:cNvSpPr>
          <p:nvPr/>
        </p:nvSpPr>
        <p:spPr>
          <a:xfrm xmlns:a="http://schemas.openxmlformats.org/drawingml/2006/main">
            <a:off x="4324350" y="4695825"/>
            <a:ext cx="35242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0">
                <a:solidFill>
                  <a:srgbClr val="263443"/>
                </a:solidFill>
                <a:latin typeface="Nimbus Sans"/>
                <a:ea typeface="Nimbus Sans"/>
                <a:cs typeface="Nimbus Sans"/>
              </a:defRPr>
            </a:defPPr>
            <a:lvl1pPr>
              <a:buNone/>
              <a:defRPr sz="1875" b="0">
                <a:solidFill>
                  <a:srgbClr val="263443"/>
                </a:solidFill>
                <a:latin typeface="Nimbus Sans"/>
                <a:ea typeface="Nimbus Sans"/>
                <a:cs typeface="Nimbus Sans"/>
              </a:defRPr>
            </a:lvl1pPr>
            <a:lvl2pPr>
              <a:buNone/>
              <a:defRPr sz="1875" b="0">
                <a:solidFill>
                  <a:srgbClr val="263443"/>
                </a:solidFill>
                <a:latin typeface="Nimbus Sans"/>
                <a:ea typeface="Nimbus Sans"/>
                <a:cs typeface="Nimbus Sans"/>
              </a:defRPr>
            </a:lvl2pPr>
            <a:lvl3pPr>
              <a:buNone/>
              <a:defRPr sz="1875" b="0">
                <a:solidFill>
                  <a:srgbClr val="263443"/>
                </a:solidFill>
                <a:latin typeface="Nimbus Sans"/>
                <a:ea typeface="Nimbus Sans"/>
                <a:cs typeface="Nimbus Sans"/>
              </a:defRPr>
            </a:lvl3pPr>
            <a:lvl4pPr>
              <a:buNone/>
              <a:defRPr sz="1875" b="0">
                <a:solidFill>
                  <a:srgbClr val="263443"/>
                </a:solidFill>
                <a:latin typeface="Nimbus Sans"/>
                <a:ea typeface="Nimbus Sans"/>
                <a:cs typeface="Nimbus Sans"/>
              </a:defRPr>
            </a:lvl4pPr>
            <a:lvl5pPr>
              <a:buNone/>
              <a:defRPr sz="1875" b="0">
                <a:solidFill>
                  <a:srgbClr val="263443"/>
                </a:solidFill>
                <a:latin typeface="Nimbus Sans"/>
                <a:ea typeface="Nimbus Sans"/>
                <a:cs typeface="Nimbus Sans"/>
              </a:defRPr>
            </a:lvl5pPr>
            <a:lvl6pPr>
              <a:buNone/>
              <a:defRPr sz="1875" b="0">
                <a:solidFill>
                  <a:srgbClr val="263443"/>
                </a:solidFill>
                <a:latin typeface="Nimbus Sans"/>
                <a:ea typeface="Nimbus Sans"/>
                <a:cs typeface="Nimbus Sans"/>
              </a:defRPr>
            </a:lvl6pPr>
            <a:lvl7pPr>
              <a:buNone/>
              <a:defRPr sz="1875" b="0">
                <a:solidFill>
                  <a:srgbClr val="263443"/>
                </a:solidFill>
                <a:latin typeface="Nimbus Sans"/>
                <a:ea typeface="Nimbus Sans"/>
                <a:cs typeface="Nimbus Sans"/>
              </a:defRPr>
            </a:lvl7pPr>
            <a:lvl8pPr>
              <a:buNone/>
              <a:defRPr sz="1875" b="0">
                <a:solidFill>
                  <a:srgbClr val="263443"/>
                </a:solidFill>
                <a:latin typeface="Nimbus Sans"/>
                <a:ea typeface="Nimbus Sans"/>
                <a:cs typeface="Nimbus Sans"/>
              </a:defRPr>
            </a:lvl8pPr>
            <a:lvl9pPr>
              <a:buNone/>
              <a:defRPr sz="1875" b="0">
                <a:solidFill>
                  <a:srgbClr val="263443"/>
                </a:solidFill>
                <a:latin typeface="Nimbus Sans"/>
                <a:ea typeface="Nimbus Sans"/>
                <a:cs typeface="Nimbus Sans"/>
              </a:defRPr>
            </a:lvl9pPr>
          </a:lstStyle>
          <a:p xmlns:a="http://schemas.openxmlformats.org/drawingml/2006/main">
            <a:pPr>
              <a:buNone/>
              <a:defRPr sz="1875" b="0">
                <a:solidFill>
                  <a:srgbClr val="263443"/>
                </a:solidFill>
                <a:latin typeface="Nimbus Sans"/>
                <a:ea typeface="Nimbus Sans"/>
                <a:cs typeface="Nimbus Sans"/>
              </a:defRPr>
            </a:pPr>
            <a:r>
              <a:rPr sz="1875" b="0">
                <a:solidFill>
                  <a:srgbClr val="263443"/>
                </a:solidFill>
                <a:latin typeface="Nimbus Sans"/>
                <a:ea typeface="Nimbus Sans"/>
                <a:cs typeface="Nimbus Sans"/>
              </a:rPr>
              <a:t>A retains the planned</a:t>
            </a:r>
          </a:p>
          <a:p xmlns:a="http://schemas.openxmlformats.org/drawingml/2006/main">
            <a:pPr>
              <a:buNone/>
              <a:defRPr sz="1875" b="0">
                <a:solidFill>
                  <a:srgbClr val="263443"/>
                </a:solidFill>
                <a:latin typeface="Nimbus Sans"/>
                <a:ea typeface="Nimbus Sans"/>
                <a:cs typeface="Nimbus Sans"/>
              </a:defRPr>
            </a:pPr>
            <a:r>
              <a:rPr sz="1875" b="0">
                <a:solidFill>
                  <a:srgbClr val="263443"/>
                </a:solidFill>
                <a:latin typeface="Nimbus Sans"/>
                <a:ea typeface="Nimbus Sans"/>
                <a:cs typeface="Nimbus Sans"/>
              </a:rPr>
              <a:t>left-to-right movement.</a:t>
            </a:r>
          </a:p>
        </p:txBody>
      </p:sp>
      <p:sp>
        <p:nvSpPr>
          <p:cNvPr id="11" name="text-8">
            <a:extLst xmlns:a="http://schemas.openxmlformats.org/drawingml/2006/main">
              <a:ext uri="{FF2B5EF4-FFF2-40B4-BE49-F238E27FC236}">
                <a16:creationId xmlns:a16="http://schemas.microsoft.com/office/drawing/2014/main" id="{AF3683E3-555A-47E6-AB66-75A71A0817D5}"/>
              </a:ext>
            </a:extLst>
          </p:cNvPr>
          <p:cNvSpPr>
            <a:spLocks xmlns:a="http://schemas.openxmlformats.org/drawingml/2006/main" noGrp="1"/>
          </p:cNvSpPr>
          <p:nvPr/>
        </p:nvSpPr>
        <p:spPr>
          <a:xfrm xmlns:a="http://schemas.openxmlformats.org/drawingml/2006/main">
            <a:off x="8039100" y="2276475"/>
            <a:ext cx="35433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1">
                <a:solidFill>
                  <a:srgbClr val="6A5660"/>
                </a:solidFill>
                <a:latin typeface="Nimbus Sans"/>
                <a:ea typeface="Nimbus Sans"/>
                <a:cs typeface="Nimbus Sans"/>
              </a:defRPr>
            </a:defPPr>
            <a:lvl1pPr>
              <a:buNone/>
              <a:defRPr sz="1875" b="1">
                <a:solidFill>
                  <a:srgbClr val="A85928"/>
                </a:solidFill>
                <a:latin typeface="Nimbus Sans"/>
                <a:ea typeface="Nimbus Sans"/>
                <a:cs typeface="Nimbus Sans"/>
              </a:defRPr>
            </a:lvl1pPr>
            <a:lvl2pPr>
              <a:buNone/>
              <a:defRPr sz="1875" b="1">
                <a:solidFill>
                  <a:srgbClr val="A85928"/>
                </a:solidFill>
                <a:latin typeface="Nimbus Sans"/>
                <a:ea typeface="Nimbus Sans"/>
                <a:cs typeface="Nimbus Sans"/>
              </a:defRPr>
            </a:lvl2pPr>
            <a:lvl3pPr>
              <a:buNone/>
              <a:defRPr sz="1875" b="1">
                <a:solidFill>
                  <a:srgbClr val="A85928"/>
                </a:solidFill>
                <a:latin typeface="Nimbus Sans"/>
                <a:ea typeface="Nimbus Sans"/>
                <a:cs typeface="Nimbus Sans"/>
              </a:defRPr>
            </a:lvl3pPr>
            <a:lvl4pPr>
              <a:buNone/>
              <a:defRPr sz="1875" b="1">
                <a:solidFill>
                  <a:srgbClr val="A85928"/>
                </a:solidFill>
                <a:latin typeface="Nimbus Sans"/>
                <a:ea typeface="Nimbus Sans"/>
                <a:cs typeface="Nimbus Sans"/>
              </a:defRPr>
            </a:lvl4pPr>
            <a:lvl5pPr>
              <a:buNone/>
              <a:defRPr sz="1875" b="1">
                <a:solidFill>
                  <a:srgbClr val="A85928"/>
                </a:solidFill>
                <a:latin typeface="Nimbus Sans"/>
                <a:ea typeface="Nimbus Sans"/>
                <a:cs typeface="Nimbus Sans"/>
              </a:defRPr>
            </a:lvl5pPr>
            <a:lvl6pPr>
              <a:buNone/>
              <a:defRPr sz="1875" b="1">
                <a:solidFill>
                  <a:srgbClr val="A85928"/>
                </a:solidFill>
                <a:latin typeface="Nimbus Sans"/>
                <a:ea typeface="Nimbus Sans"/>
                <a:cs typeface="Nimbus Sans"/>
              </a:defRPr>
            </a:lvl6pPr>
            <a:lvl7pPr>
              <a:buNone/>
              <a:defRPr sz="1875" b="1">
                <a:solidFill>
                  <a:srgbClr val="A85928"/>
                </a:solidFill>
                <a:latin typeface="Nimbus Sans"/>
                <a:ea typeface="Nimbus Sans"/>
                <a:cs typeface="Nimbus Sans"/>
              </a:defRPr>
            </a:lvl7pPr>
            <a:lvl8pPr>
              <a:buNone/>
              <a:defRPr sz="1875" b="1">
                <a:solidFill>
                  <a:srgbClr val="A85928"/>
                </a:solidFill>
                <a:latin typeface="Nimbus Sans"/>
                <a:ea typeface="Nimbus Sans"/>
                <a:cs typeface="Nimbus Sans"/>
              </a:defRPr>
            </a:lvl8pPr>
            <a:lvl9pPr>
              <a:buNone/>
              <a:defRPr sz="1875" b="1">
                <a:solidFill>
                  <a:srgbClr val="A85928"/>
                </a:solidFill>
                <a:latin typeface="Nimbus Sans"/>
                <a:ea typeface="Nimbus Sans"/>
                <a:cs typeface="Nimbus Sans"/>
              </a:defRPr>
            </a:lvl9pPr>
          </a:lstStyle>
          <a:p xmlns:a="http://schemas.openxmlformats.org/drawingml/2006/main">
            <a:pPr>
              <a:buNone/>
              <a:defRPr sz="1875" b="1">
                <a:solidFill>
                  <a:srgbClr val="A85928"/>
                </a:solidFill>
                <a:latin typeface="Nimbus Sans"/>
                <a:ea typeface="Nimbus Sans"/>
                <a:cs typeface="Nimbus Sans"/>
              </a:defRPr>
            </a:pPr>
            <a:r>
              <a:rPr sz="1875" b="1">
                <a:solidFill>
                  <a:srgbClr val="6A5660"/>
                </a:solidFill>
                <a:latin typeface="Nimbus Sans"/>
                <a:ea typeface="Nimbus Sans"/>
                <a:cs typeface="Nimbus Sans"/>
              </a:rPr>
              <a:t>B: without video reference</a:t>
            </a:r>
          </a:p>
        </p:txBody>
      </p:sp>
      <p:pic>
        <p:nvPicPr>
          <p:cNvPr id="12" name="">
            <a:extLst xmlns:a="http://schemas.openxmlformats.org/drawingml/2006/main">
              <a:ext uri="{FF2B5EF4-FFF2-40B4-BE49-F238E27FC236}">
                <a16:creationId xmlns:a16="http://schemas.microsoft.com/office/drawing/2014/main" id="{E27F7EB0-082F-4508-8A58-6713C3A70CD6}"/>
              </a:ext>
            </a:extLst>
          </p:cNvPr>
          <p:cNvPicPr>
            <a:picLocks xmlns:a="http://schemas.openxmlformats.org/drawingml/2006/main" noChangeAspect="1"/>
          </p:cNvPicPr>
          <p:nvPr/>
        </p:nvPicPr>
        <p:blipFill>
          <a:blip xmlns:r="http://schemas.openxmlformats.org/officeDocument/2006/relationships" xmlns:a="http://schemas.openxmlformats.org/drawingml/2006/main" r:embed="Rcf41811905124c4b"/>
          <a:stretch xmlns:a="http://schemas.openxmlformats.org/drawingml/2006/main"/>
        </p:blipFill>
        <p:spPr>
          <a:xfrm xmlns:a="http://schemas.openxmlformats.org/drawingml/2006/main">
            <a:off x="8039100" y="2765787"/>
            <a:ext cx="3543300" cy="1707426"/>
          </a:xfrm>
          <a:prstGeom xmlns:a="http://schemas.openxmlformats.org/drawingml/2006/main" prst="rect">
            <a:avLst/>
          </a:prstGeom>
        </p:spPr>
      </p:pic>
      <p:sp>
        <p:nvSpPr>
          <p:cNvPr id="13" name="text-9">
            <a:extLst xmlns:a="http://schemas.openxmlformats.org/drawingml/2006/main">
              <a:ext uri="{FF2B5EF4-FFF2-40B4-BE49-F238E27FC236}">
                <a16:creationId xmlns:a16="http://schemas.microsoft.com/office/drawing/2014/main" id="{5E47B870-FB8E-4B1D-AAF7-0C56E412199E}"/>
              </a:ext>
            </a:extLst>
          </p:cNvPr>
          <p:cNvSpPr>
            <a:spLocks xmlns:a="http://schemas.openxmlformats.org/drawingml/2006/main" noGrp="1"/>
          </p:cNvSpPr>
          <p:nvPr/>
        </p:nvSpPr>
        <p:spPr>
          <a:xfrm xmlns:a="http://schemas.openxmlformats.org/drawingml/2006/main">
            <a:off x="8039100" y="4695825"/>
            <a:ext cx="35242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0">
                <a:solidFill>
                  <a:srgbClr val="263443"/>
                </a:solidFill>
                <a:latin typeface="Nimbus Sans"/>
                <a:ea typeface="Nimbus Sans"/>
                <a:cs typeface="Nimbus Sans"/>
              </a:defRPr>
            </a:defPPr>
            <a:lvl1pPr>
              <a:buNone/>
              <a:defRPr sz="1875" b="0">
                <a:solidFill>
                  <a:srgbClr val="263443"/>
                </a:solidFill>
                <a:latin typeface="Nimbus Sans"/>
                <a:ea typeface="Nimbus Sans"/>
                <a:cs typeface="Nimbus Sans"/>
              </a:defRPr>
            </a:lvl1pPr>
            <a:lvl2pPr>
              <a:buNone/>
              <a:defRPr sz="1875" b="0">
                <a:solidFill>
                  <a:srgbClr val="263443"/>
                </a:solidFill>
                <a:latin typeface="Nimbus Sans"/>
                <a:ea typeface="Nimbus Sans"/>
                <a:cs typeface="Nimbus Sans"/>
              </a:defRPr>
            </a:lvl2pPr>
            <a:lvl3pPr>
              <a:buNone/>
              <a:defRPr sz="1875" b="0">
                <a:solidFill>
                  <a:srgbClr val="263443"/>
                </a:solidFill>
                <a:latin typeface="Nimbus Sans"/>
                <a:ea typeface="Nimbus Sans"/>
                <a:cs typeface="Nimbus Sans"/>
              </a:defRPr>
            </a:lvl3pPr>
            <a:lvl4pPr>
              <a:buNone/>
              <a:defRPr sz="1875" b="0">
                <a:solidFill>
                  <a:srgbClr val="263443"/>
                </a:solidFill>
                <a:latin typeface="Nimbus Sans"/>
                <a:ea typeface="Nimbus Sans"/>
                <a:cs typeface="Nimbus Sans"/>
              </a:defRPr>
            </a:lvl4pPr>
            <a:lvl5pPr>
              <a:buNone/>
              <a:defRPr sz="1875" b="0">
                <a:solidFill>
                  <a:srgbClr val="263443"/>
                </a:solidFill>
                <a:latin typeface="Nimbus Sans"/>
                <a:ea typeface="Nimbus Sans"/>
                <a:cs typeface="Nimbus Sans"/>
              </a:defRPr>
            </a:lvl5pPr>
            <a:lvl6pPr>
              <a:buNone/>
              <a:defRPr sz="1875" b="0">
                <a:solidFill>
                  <a:srgbClr val="263443"/>
                </a:solidFill>
                <a:latin typeface="Nimbus Sans"/>
                <a:ea typeface="Nimbus Sans"/>
                <a:cs typeface="Nimbus Sans"/>
              </a:defRPr>
            </a:lvl6pPr>
            <a:lvl7pPr>
              <a:buNone/>
              <a:defRPr sz="1875" b="0">
                <a:solidFill>
                  <a:srgbClr val="263443"/>
                </a:solidFill>
                <a:latin typeface="Nimbus Sans"/>
                <a:ea typeface="Nimbus Sans"/>
                <a:cs typeface="Nimbus Sans"/>
              </a:defRPr>
            </a:lvl7pPr>
            <a:lvl8pPr>
              <a:buNone/>
              <a:defRPr sz="1875" b="0">
                <a:solidFill>
                  <a:srgbClr val="263443"/>
                </a:solidFill>
                <a:latin typeface="Nimbus Sans"/>
                <a:ea typeface="Nimbus Sans"/>
                <a:cs typeface="Nimbus Sans"/>
              </a:defRPr>
            </a:lvl8pPr>
            <a:lvl9pPr>
              <a:buNone/>
              <a:defRPr sz="1875" b="0">
                <a:solidFill>
                  <a:srgbClr val="263443"/>
                </a:solidFill>
                <a:latin typeface="Nimbus Sans"/>
                <a:ea typeface="Nimbus Sans"/>
                <a:cs typeface="Nimbus Sans"/>
              </a:defRPr>
            </a:lvl9pPr>
          </a:lstStyle>
          <a:p xmlns:a="http://schemas.openxmlformats.org/drawingml/2006/main">
            <a:pPr>
              <a:buNone/>
              <a:defRPr sz="1875" b="0">
                <a:solidFill>
                  <a:srgbClr val="263443"/>
                </a:solidFill>
                <a:latin typeface="Nimbus Sans"/>
                <a:ea typeface="Nimbus Sans"/>
                <a:cs typeface="Nimbus Sans"/>
              </a:defRPr>
            </a:pPr>
            <a:r>
              <a:rPr sz="1875" b="0">
                <a:solidFill>
                  <a:srgbClr val="263443"/>
                </a:solidFill>
                <a:latin typeface="Nimbus Sans"/>
                <a:ea typeface="Nimbus Sans"/>
                <a:cs typeface="Nimbus Sans"/>
              </a:rPr>
              <a:t>B approaches from the center,</a:t>
            </a:r>
          </a:p>
          <a:p xmlns:a="http://schemas.openxmlformats.org/drawingml/2006/main">
            <a:pPr>
              <a:buNone/>
              <a:defRPr sz="1875" b="0">
                <a:solidFill>
                  <a:srgbClr val="263443"/>
                </a:solidFill>
                <a:latin typeface="Nimbus Sans"/>
                <a:ea typeface="Nimbus Sans"/>
                <a:cs typeface="Nimbus Sans"/>
              </a:defRPr>
            </a:pPr>
            <a:r>
              <a:rPr sz="1875" b="0">
                <a:solidFill>
                  <a:srgbClr val="263443"/>
                </a:solidFill>
                <a:latin typeface="Nimbus Sans"/>
                <a:ea typeface="Nimbus Sans"/>
                <a:cs typeface="Nimbus Sans"/>
              </a:rPr>
              <a:t>then turns left into the store.</a:t>
            </a:r>
          </a:p>
        </p:txBody>
      </p:sp>
      <p:sp>
        <p:nvSpPr>
          <p:cNvPr id="14" name="text-10">
            <a:extLst xmlns:a="http://schemas.openxmlformats.org/drawingml/2006/main">
              <a:ext uri="{FF2B5EF4-FFF2-40B4-BE49-F238E27FC236}">
                <a16:creationId xmlns:a16="http://schemas.microsoft.com/office/drawing/2014/main" id="{84F4BC5A-EEA4-4A0A-B37D-B859A04721AA}"/>
              </a:ext>
            </a:extLst>
          </p:cNvPr>
          <p:cNvSpPr>
            <a:spLocks xmlns:a="http://schemas.openxmlformats.org/drawingml/2006/main" noGrp="1"/>
          </p:cNvSpPr>
          <p:nvPr/>
        </p:nvSpPr>
        <p:spPr>
          <a:xfrm xmlns:a="http://schemas.openxmlformats.org/drawingml/2006/main">
            <a:off x="609600" y="5734050"/>
            <a:ext cx="10953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025" b="1">
                <a:solidFill>
                  <a:srgbClr val="8D1530"/>
                </a:solidFill>
                <a:latin typeface="Nimbus Sans"/>
                <a:ea typeface="Nimbus Sans"/>
                <a:cs typeface="Nimbus Sans"/>
              </a:defRPr>
            </a:defPPr>
            <a:lvl1pPr>
              <a:buNone/>
              <a:defRPr sz="2025" b="1">
                <a:solidFill>
                  <a:srgbClr val="153553"/>
                </a:solidFill>
                <a:latin typeface="Nimbus Sans"/>
                <a:ea typeface="Nimbus Sans"/>
                <a:cs typeface="Nimbus Sans"/>
              </a:defRPr>
            </a:lvl1pPr>
            <a:lvl2pPr>
              <a:buNone/>
              <a:defRPr sz="2025" b="1">
                <a:solidFill>
                  <a:srgbClr val="153553"/>
                </a:solidFill>
                <a:latin typeface="Nimbus Sans"/>
                <a:ea typeface="Nimbus Sans"/>
                <a:cs typeface="Nimbus Sans"/>
              </a:defRPr>
            </a:lvl2pPr>
            <a:lvl3pPr>
              <a:buNone/>
              <a:defRPr sz="2025" b="1">
                <a:solidFill>
                  <a:srgbClr val="153553"/>
                </a:solidFill>
                <a:latin typeface="Nimbus Sans"/>
                <a:ea typeface="Nimbus Sans"/>
                <a:cs typeface="Nimbus Sans"/>
              </a:defRPr>
            </a:lvl3pPr>
            <a:lvl4pPr>
              <a:buNone/>
              <a:defRPr sz="2025" b="1">
                <a:solidFill>
                  <a:srgbClr val="153553"/>
                </a:solidFill>
                <a:latin typeface="Nimbus Sans"/>
                <a:ea typeface="Nimbus Sans"/>
                <a:cs typeface="Nimbus Sans"/>
              </a:defRPr>
            </a:lvl4pPr>
            <a:lvl5pPr>
              <a:buNone/>
              <a:defRPr sz="2025" b="1">
                <a:solidFill>
                  <a:srgbClr val="153553"/>
                </a:solidFill>
                <a:latin typeface="Nimbus Sans"/>
                <a:ea typeface="Nimbus Sans"/>
                <a:cs typeface="Nimbus Sans"/>
              </a:defRPr>
            </a:lvl5pPr>
            <a:lvl6pPr>
              <a:buNone/>
              <a:defRPr sz="2025" b="1">
                <a:solidFill>
                  <a:srgbClr val="153553"/>
                </a:solidFill>
                <a:latin typeface="Nimbus Sans"/>
                <a:ea typeface="Nimbus Sans"/>
                <a:cs typeface="Nimbus Sans"/>
              </a:defRPr>
            </a:lvl6pPr>
            <a:lvl7pPr>
              <a:buNone/>
              <a:defRPr sz="2025" b="1">
                <a:solidFill>
                  <a:srgbClr val="153553"/>
                </a:solidFill>
                <a:latin typeface="Nimbus Sans"/>
                <a:ea typeface="Nimbus Sans"/>
                <a:cs typeface="Nimbus Sans"/>
              </a:defRPr>
            </a:lvl7pPr>
            <a:lvl8pPr>
              <a:buNone/>
              <a:defRPr sz="2025" b="1">
                <a:solidFill>
                  <a:srgbClr val="153553"/>
                </a:solidFill>
                <a:latin typeface="Nimbus Sans"/>
                <a:ea typeface="Nimbus Sans"/>
                <a:cs typeface="Nimbus Sans"/>
              </a:defRPr>
            </a:lvl8pPr>
            <a:lvl9pPr>
              <a:buNone/>
              <a:defRPr sz="2025" b="1">
                <a:solidFill>
                  <a:srgbClr val="153553"/>
                </a:solidFill>
                <a:latin typeface="Nimbus Sans"/>
                <a:ea typeface="Nimbus Sans"/>
                <a:cs typeface="Nimbus Sans"/>
              </a:defRPr>
            </a:lvl9pPr>
          </a:lstStyle>
          <a:p xmlns:a="http://schemas.openxmlformats.org/drawingml/2006/main">
            <a:pPr>
              <a:buNone/>
              <a:defRPr sz="2025" b="1">
                <a:solidFill>
                  <a:srgbClr val="153553"/>
                </a:solidFill>
                <a:latin typeface="Nimbus Sans"/>
                <a:ea typeface="Nimbus Sans"/>
                <a:cs typeface="Nimbus Sans"/>
              </a:defRPr>
            </a:pPr>
            <a:r>
              <a:rPr sz="2025" b="1">
                <a:solidFill>
                  <a:srgbClr val="8D1530"/>
                </a:solidFill>
                <a:latin typeface="Nimbus Sans"/>
                <a:ea typeface="Nimbus Sans"/>
                <a:cs typeface="Nimbus Sans"/>
              </a:rPr>
              <a:t>The observed departure in B concerns the movement path.</a:t>
            </a:r>
          </a:p>
        </p:txBody>
      </p:sp>
      <p:sp>
        <p:nvSpPr>
          <p:cNvPr id="16" name="academic-brand-header">
            <a:extLst xmlns:a="http://schemas.openxmlformats.org/drawingml/2006/main">
              <a:ext uri="{FF2B5EF4-FFF2-40B4-BE49-F238E27FC236}">
                <a16:creationId xmlns:a16="http://schemas.microsoft.com/office/drawing/2014/main" id="{F489743F-56D8-42E0-ACE2-2EED8F41C789}"/>
              </a:ext>
            </a:extLst>
          </p:cNvPr>
          <p:cNvSpPr>
            <a:spLocks xmlns:a="http://schemas.openxmlformats.org/drawingml/2006/main" noGrp="1"/>
          </p:cNvSpPr>
          <p:nvPr/>
        </p:nvSpPr>
        <p:spPr>
          <a:xfrm xmlns:a="http://schemas.openxmlformats.org/drawingml/2006/main">
            <a:off x="0" y="190500"/>
            <a:ext cx="9525000" cy="895350"/>
          </a:xfrm>
          <a:prstGeom xmlns:a="http://schemas.openxmlformats.org/drawingml/2006/main" prst="rect">
            <a:avLst/>
          </a:prstGeom>
          <a:gradFill xmlns:a="http://schemas.openxmlformats.org/drawingml/2006/main">
            <a:gsLst>
              <a:gs pos="0">
                <a:srgbClr val="9F1733"/>
              </a:gs>
              <a:gs pos="75000">
                <a:srgbClr val="C92346"/>
              </a:gs>
              <a:gs pos="100000">
                <a:srgbClr val="E8A4B3"/>
              </a:gs>
            </a:gsLst>
            <a:lin ang="0"/>
          </a:gradFill>
          <a:ln xmlns:a="http://schemas.openxmlformats.org/drawingml/2006/main" w="0">
            <a:noFill/>
            <a:prstDash val="solid"/>
          </a:ln>
        </p:spPr>
      </p:sp>
      <p:sp>
        <p:nvSpPr>
          <p:cNvPr id="17" name="brand-Shot 2: walking path">
            <a:extLst xmlns:a="http://schemas.openxmlformats.org/drawingml/2006/main">
              <a:ext uri="{FF2B5EF4-FFF2-40B4-BE49-F238E27FC236}">
                <a16:creationId xmlns:a16="http://schemas.microsoft.com/office/drawing/2014/main" id="{88886F23-00E4-49ED-8F18-488E0B8342DC}"/>
              </a:ext>
            </a:extLst>
          </p:cNvPr>
          <p:cNvSpPr>
            <a:spLocks xmlns:a="http://schemas.openxmlformats.org/drawingml/2006/main" noGrp="1"/>
          </p:cNvSpPr>
          <p:nvPr/>
        </p:nvSpPr>
        <p:spPr>
          <a:xfrm xmlns:a="http://schemas.openxmlformats.org/drawingml/2006/main">
            <a:off x="1000125" y="419100"/>
            <a:ext cx="82391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550" b="1">
                <a:solidFill>
                  <a:srgbClr val="FFFFFF"/>
                </a:solidFill>
                <a:latin typeface="Nimbus Sans"/>
                <a:ea typeface="Nimbus Sans"/>
                <a:cs typeface="Nimbus Sans"/>
              </a:defRPr>
            </a:defPPr>
            <a:lvl1pPr>
              <a:buNone/>
              <a:defRPr sz="2550" b="1">
                <a:solidFill>
                  <a:srgbClr val="FFFFFF"/>
                </a:solidFill>
                <a:latin typeface="Nimbus Sans"/>
                <a:ea typeface="Nimbus Sans"/>
                <a:cs typeface="Nimbus Sans"/>
              </a:defRPr>
            </a:lvl1pPr>
            <a:lvl2pPr>
              <a:buNone/>
              <a:defRPr sz="2550" b="1">
                <a:solidFill>
                  <a:srgbClr val="FFFFFF"/>
                </a:solidFill>
                <a:latin typeface="Nimbus Sans"/>
                <a:ea typeface="Nimbus Sans"/>
                <a:cs typeface="Nimbus Sans"/>
              </a:defRPr>
            </a:lvl2pPr>
            <a:lvl3pPr>
              <a:buNone/>
              <a:defRPr sz="2550" b="1">
                <a:solidFill>
                  <a:srgbClr val="FFFFFF"/>
                </a:solidFill>
                <a:latin typeface="Nimbus Sans"/>
                <a:ea typeface="Nimbus Sans"/>
                <a:cs typeface="Nimbus Sans"/>
              </a:defRPr>
            </a:lvl3pPr>
            <a:lvl4pPr>
              <a:buNone/>
              <a:defRPr sz="2550" b="1">
                <a:solidFill>
                  <a:srgbClr val="FFFFFF"/>
                </a:solidFill>
                <a:latin typeface="Nimbus Sans"/>
                <a:ea typeface="Nimbus Sans"/>
                <a:cs typeface="Nimbus Sans"/>
              </a:defRPr>
            </a:lvl4pPr>
            <a:lvl5pPr>
              <a:buNone/>
              <a:defRPr sz="2550" b="1">
                <a:solidFill>
                  <a:srgbClr val="FFFFFF"/>
                </a:solidFill>
                <a:latin typeface="Nimbus Sans"/>
                <a:ea typeface="Nimbus Sans"/>
                <a:cs typeface="Nimbus Sans"/>
              </a:defRPr>
            </a:lvl5pPr>
            <a:lvl6pPr>
              <a:buNone/>
              <a:defRPr sz="2550" b="1">
                <a:solidFill>
                  <a:srgbClr val="FFFFFF"/>
                </a:solidFill>
                <a:latin typeface="Nimbus Sans"/>
                <a:ea typeface="Nimbus Sans"/>
                <a:cs typeface="Nimbus Sans"/>
              </a:defRPr>
            </a:lvl6pPr>
            <a:lvl7pPr>
              <a:buNone/>
              <a:defRPr sz="2550" b="1">
                <a:solidFill>
                  <a:srgbClr val="FFFFFF"/>
                </a:solidFill>
                <a:latin typeface="Nimbus Sans"/>
                <a:ea typeface="Nimbus Sans"/>
                <a:cs typeface="Nimbus Sans"/>
              </a:defRPr>
            </a:lvl7pPr>
            <a:lvl8pPr>
              <a:buNone/>
              <a:defRPr sz="2550" b="1">
                <a:solidFill>
                  <a:srgbClr val="FFFFFF"/>
                </a:solidFill>
                <a:latin typeface="Nimbus Sans"/>
                <a:ea typeface="Nimbus Sans"/>
                <a:cs typeface="Nimbus Sans"/>
              </a:defRPr>
            </a:lvl8pPr>
            <a:lvl9pPr>
              <a:buNone/>
              <a:defRPr sz="2550" b="1">
                <a:solidFill>
                  <a:srgbClr val="FFFFFF"/>
                </a:solidFill>
                <a:latin typeface="Nimbus Sans"/>
                <a:ea typeface="Nimbus Sans"/>
                <a:cs typeface="Nimbus Sans"/>
              </a:defRPr>
            </a:lvl9pPr>
          </a:lstStyle>
          <a:p xmlns:a="http://schemas.openxmlformats.org/drawingml/2006/main">
            <a:pPr>
              <a:buNone/>
              <a:defRPr sz="2550" b="1">
                <a:solidFill>
                  <a:srgbClr val="FFFFFF"/>
                </a:solidFill>
                <a:latin typeface="Nimbus Sans"/>
                <a:ea typeface="Nimbus Sans"/>
                <a:cs typeface="Nimbus Sans"/>
              </a:defRPr>
            </a:pPr>
            <a:r>
              <a:rPr sz="2550" b="1">
                <a:solidFill>
                  <a:srgbClr val="FFFFFF"/>
                </a:solidFill>
                <a:latin typeface="Nimbus Sans"/>
                <a:ea typeface="Nimbus Sans"/>
                <a:cs typeface="Nimbus Sans"/>
              </a:rPr>
              <a:t>Shot 1: walking path</a:t>
            </a:r>
          </a:p>
        </p:txBody>
      </p:sp>
      <p:sp>
        <p:nvSpPr>
          <p:cNvPr id="18" name="brand-08">
            <a:extLst xmlns:a="http://schemas.openxmlformats.org/drawingml/2006/main">
              <a:ext uri="{FF2B5EF4-FFF2-40B4-BE49-F238E27FC236}">
                <a16:creationId xmlns:a16="http://schemas.microsoft.com/office/drawing/2014/main" id="{65D1956F-5803-4CCB-93EE-1D9E189DD88C}"/>
              </a:ext>
            </a:extLst>
          </p:cNvPr>
          <p:cNvSpPr>
            <a:spLocks xmlns:a="http://schemas.openxmlformats.org/drawingml/2006/main" noGrp="1"/>
          </p:cNvSpPr>
          <p:nvPr/>
        </p:nvSpPr>
        <p:spPr>
          <a:xfrm xmlns:a="http://schemas.openxmlformats.org/drawingml/2006/main">
            <a:off x="371475" y="447675"/>
            <a:ext cx="5429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1">
                <a:solidFill>
                  <a:srgbClr val="FFFFFF"/>
                </a:solidFill>
                <a:latin typeface="Nimbus Sans"/>
                <a:ea typeface="Nimbus Sans"/>
                <a:cs typeface="Nimbus Sans"/>
              </a:defRPr>
            </a:defPPr>
            <a:lvl1pPr>
              <a:buNone/>
              <a:defRPr sz="2100" b="1">
                <a:solidFill>
                  <a:srgbClr val="FFFFFF"/>
                </a:solidFill>
                <a:latin typeface="Nimbus Sans"/>
                <a:ea typeface="Nimbus Sans"/>
                <a:cs typeface="Nimbus Sans"/>
              </a:defRPr>
            </a:lvl1pPr>
            <a:lvl2pPr>
              <a:buNone/>
              <a:defRPr sz="2100" b="1">
                <a:solidFill>
                  <a:srgbClr val="FFFFFF"/>
                </a:solidFill>
                <a:latin typeface="Nimbus Sans"/>
                <a:ea typeface="Nimbus Sans"/>
                <a:cs typeface="Nimbus Sans"/>
              </a:defRPr>
            </a:lvl2pPr>
            <a:lvl3pPr>
              <a:buNone/>
              <a:defRPr sz="2100" b="1">
                <a:solidFill>
                  <a:srgbClr val="FFFFFF"/>
                </a:solidFill>
                <a:latin typeface="Nimbus Sans"/>
                <a:ea typeface="Nimbus Sans"/>
                <a:cs typeface="Nimbus Sans"/>
              </a:defRPr>
            </a:lvl3pPr>
            <a:lvl4pPr>
              <a:buNone/>
              <a:defRPr sz="2100" b="1">
                <a:solidFill>
                  <a:srgbClr val="FFFFFF"/>
                </a:solidFill>
                <a:latin typeface="Nimbus Sans"/>
                <a:ea typeface="Nimbus Sans"/>
                <a:cs typeface="Nimbus Sans"/>
              </a:defRPr>
            </a:lvl4pPr>
            <a:lvl5pPr>
              <a:buNone/>
              <a:defRPr sz="2100" b="1">
                <a:solidFill>
                  <a:srgbClr val="FFFFFF"/>
                </a:solidFill>
                <a:latin typeface="Nimbus Sans"/>
                <a:ea typeface="Nimbus Sans"/>
                <a:cs typeface="Nimbus Sans"/>
              </a:defRPr>
            </a:lvl5pPr>
            <a:lvl6pPr>
              <a:buNone/>
              <a:defRPr sz="2100" b="1">
                <a:solidFill>
                  <a:srgbClr val="FFFFFF"/>
                </a:solidFill>
                <a:latin typeface="Nimbus Sans"/>
                <a:ea typeface="Nimbus Sans"/>
                <a:cs typeface="Nimbus Sans"/>
              </a:defRPr>
            </a:lvl6pPr>
            <a:lvl7pPr>
              <a:buNone/>
              <a:defRPr sz="2100" b="1">
                <a:solidFill>
                  <a:srgbClr val="FFFFFF"/>
                </a:solidFill>
                <a:latin typeface="Nimbus Sans"/>
                <a:ea typeface="Nimbus Sans"/>
                <a:cs typeface="Nimbus Sans"/>
              </a:defRPr>
            </a:lvl7pPr>
            <a:lvl8pPr>
              <a:buNone/>
              <a:defRPr sz="2100" b="1">
                <a:solidFill>
                  <a:srgbClr val="FFFFFF"/>
                </a:solidFill>
                <a:latin typeface="Nimbus Sans"/>
                <a:ea typeface="Nimbus Sans"/>
                <a:cs typeface="Nimbus Sans"/>
              </a:defRPr>
            </a:lvl8pPr>
            <a:lvl9pPr>
              <a:buNone/>
              <a:defRPr sz="2100" b="1">
                <a:solidFill>
                  <a:srgbClr val="FFFFFF"/>
                </a:solidFill>
                <a:latin typeface="Nimbus Sans"/>
                <a:ea typeface="Nimbus Sans"/>
                <a:cs typeface="Nimbus Sans"/>
              </a:defRPr>
            </a:lvl9pPr>
          </a:lstStyle>
          <a:p xmlns:a="http://schemas.openxmlformats.org/drawingml/2006/main">
            <a:pPr>
              <a:buNone/>
              <a:defRPr sz="2100" b="1">
                <a:solidFill>
                  <a:srgbClr val="FFFFFF"/>
                </a:solidFill>
                <a:latin typeface="Nimbus Sans"/>
                <a:ea typeface="Nimbus Sans"/>
                <a:cs typeface="Nimbus Sans"/>
              </a:defRPr>
            </a:pPr>
            <a:r>
              <a:rPr sz="2100" b="1">
                <a:solidFill>
                  <a:srgbClr val="FFFFFF"/>
                </a:solidFill>
                <a:latin typeface="Nimbus Sans"/>
                <a:ea typeface="Nimbus Sans"/>
                <a:cs typeface="Nimbus Sans"/>
              </a:rPr>
              <a:t>08</a:t>
            </a:r>
          </a:p>
        </p:txBody>
      </p:sp>
      <p:pic>
        <p:nvPicPr>
          <p:cNvPr id="19" name="">
            <a:extLst xmlns:a="http://schemas.openxmlformats.org/drawingml/2006/main">
              <a:ext uri="{FF2B5EF4-FFF2-40B4-BE49-F238E27FC236}">
                <a16:creationId xmlns:a16="http://schemas.microsoft.com/office/drawing/2014/main" id="{1A4C9DD4-EC18-40D3-9DC0-C6989D837DFB}"/>
              </a:ext>
            </a:extLst>
          </p:cNvPr>
          <p:cNvPicPr>
            <a:picLocks xmlns:a="http://schemas.openxmlformats.org/drawingml/2006/main" noChangeAspect="1"/>
          </p:cNvPicPr>
          <p:nvPr/>
        </p:nvPicPr>
        <p:blipFill>
          <a:blip xmlns:r="http://schemas.openxmlformats.org/officeDocument/2006/relationships" xmlns:a="http://schemas.openxmlformats.org/drawingml/2006/main" r:embed="Rf0fd742712a44822"/>
          <a:stretch xmlns:a="http://schemas.openxmlformats.org/drawingml/2006/main"/>
        </p:blipFill>
        <p:spPr>
          <a:xfrm xmlns:a="http://schemas.openxmlformats.org/drawingml/2006/main">
            <a:off x="9759847" y="381000"/>
            <a:ext cx="2044907" cy="647700"/>
          </a:xfrm>
          <a:prstGeom xmlns:a="http://schemas.openxmlformats.org/drawingml/2006/main" prst="rect">
            <a:avLst/>
          </a:prstGeom>
        </p:spPr>
      </p:pic>
      <p:sp>
        <p:nvSpPr>
          <p:cNvPr id="20" name="brand-bottom-rule">
            <a:extLst xmlns:a="http://schemas.openxmlformats.org/drawingml/2006/main">
              <a:ext uri="{FF2B5EF4-FFF2-40B4-BE49-F238E27FC236}">
                <a16:creationId xmlns:a16="http://schemas.microsoft.com/office/drawing/2014/main" id="{DA79DEA8-D225-43C6-9059-406D165684EA}"/>
              </a:ext>
            </a:extLst>
          </p:cNvPr>
          <p:cNvSpPr>
            <a:spLocks xmlns:a="http://schemas.openxmlformats.org/drawingml/2006/main" noGrp="1"/>
          </p:cNvSpPr>
          <p:nvPr/>
        </p:nvSpPr>
        <p:spPr>
          <a:xfrm xmlns:a="http://schemas.openxmlformats.org/drawingml/2006/main">
            <a:off x="609600" y="6305550"/>
            <a:ext cx="10972800" cy="19050"/>
          </a:xfrm>
          <a:prstGeom xmlns:a="http://schemas.openxmlformats.org/drawingml/2006/main" prst="rect">
            <a:avLst/>
          </a:prstGeom>
          <a:solidFill xmlns:a="http://schemas.openxmlformats.org/drawingml/2006/main">
            <a:srgbClr val="D7A5B1"/>
          </a:solidFill>
          <a:ln xmlns:a="http://schemas.openxmlformats.org/drawingml/2006/main" w="0">
            <a:noFill/>
            <a:prstDash val="solid"/>
          </a:ln>
        </p:spPr>
      </p:sp>
    </p:spTree>
    <p:extLst>
      <p:ext uri="{BB962C8B-B14F-4D97-AF65-F5344CB8AC3E}">
        <p14:creationId xmlns:p14="http://schemas.microsoft.com/office/powerpoint/2010/main" val="181819424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0">
            <a:extLst xmlns:a="http://schemas.openxmlformats.org/drawingml/2006/main">
              <a:ext uri="{FF2B5EF4-FFF2-40B4-BE49-F238E27FC236}">
                <a16:creationId xmlns:a16="http://schemas.microsoft.com/office/drawing/2014/main" id="{190AA6E2-38CD-481A-9C67-DA80627BFCCE}"/>
              </a:ext>
            </a:extLst>
          </p:cNvPr>
          <p:cNvSpPr>
            <a:spLocks xmlns:a="http://schemas.openxmlformats.org/drawingml/2006/main" noGrp="1"/>
          </p:cNvSpPr>
          <p:nvPr/>
        </p:nvSpPr>
        <p:spPr>
          <a:xfrm xmlns:a="http://schemas.openxmlformats.org/drawingml/2006/main">
            <a:off x="609600" y="428625"/>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150" b="1">
                <a:solidFill>
                  <a:srgbClr val="8D1530"/>
                </a:solidFill>
                <a:latin typeface="Nimbus Sans"/>
                <a:ea typeface="Nimbus Sans"/>
                <a:cs typeface="Nimbus Sans"/>
              </a:defRPr>
            </a:defPPr>
            <a:lvl1pPr>
              <a:buNone/>
              <a:defRPr sz="3150" b="1">
                <a:solidFill>
                  <a:srgbClr val="153553"/>
                </a:solidFill>
                <a:latin typeface="Nimbus Sans"/>
                <a:ea typeface="Nimbus Sans"/>
                <a:cs typeface="Nimbus Sans"/>
              </a:defRPr>
            </a:lvl1pPr>
            <a:lvl2pPr>
              <a:buNone/>
              <a:defRPr sz="3150" b="1">
                <a:solidFill>
                  <a:srgbClr val="153553"/>
                </a:solidFill>
                <a:latin typeface="Nimbus Sans"/>
                <a:ea typeface="Nimbus Sans"/>
                <a:cs typeface="Nimbus Sans"/>
              </a:defRPr>
            </a:lvl2pPr>
            <a:lvl3pPr>
              <a:buNone/>
              <a:defRPr sz="3150" b="1">
                <a:solidFill>
                  <a:srgbClr val="153553"/>
                </a:solidFill>
                <a:latin typeface="Nimbus Sans"/>
                <a:ea typeface="Nimbus Sans"/>
                <a:cs typeface="Nimbus Sans"/>
              </a:defRPr>
            </a:lvl3pPr>
            <a:lvl4pPr>
              <a:buNone/>
              <a:defRPr sz="3150" b="1">
                <a:solidFill>
                  <a:srgbClr val="153553"/>
                </a:solidFill>
                <a:latin typeface="Nimbus Sans"/>
                <a:ea typeface="Nimbus Sans"/>
                <a:cs typeface="Nimbus Sans"/>
              </a:defRPr>
            </a:lvl4pPr>
            <a:lvl5pPr>
              <a:buNone/>
              <a:defRPr sz="3150" b="1">
                <a:solidFill>
                  <a:srgbClr val="153553"/>
                </a:solidFill>
                <a:latin typeface="Nimbus Sans"/>
                <a:ea typeface="Nimbus Sans"/>
                <a:cs typeface="Nimbus Sans"/>
              </a:defRPr>
            </a:lvl5pPr>
            <a:lvl6pPr>
              <a:buNone/>
              <a:defRPr sz="3150" b="1">
                <a:solidFill>
                  <a:srgbClr val="153553"/>
                </a:solidFill>
                <a:latin typeface="Nimbus Sans"/>
                <a:ea typeface="Nimbus Sans"/>
                <a:cs typeface="Nimbus Sans"/>
              </a:defRPr>
            </a:lvl6pPr>
            <a:lvl7pPr>
              <a:buNone/>
              <a:defRPr sz="3150" b="1">
                <a:solidFill>
                  <a:srgbClr val="153553"/>
                </a:solidFill>
                <a:latin typeface="Nimbus Sans"/>
                <a:ea typeface="Nimbus Sans"/>
                <a:cs typeface="Nimbus Sans"/>
              </a:defRPr>
            </a:lvl7pPr>
            <a:lvl8pPr>
              <a:buNone/>
              <a:defRPr sz="3150" b="1">
                <a:solidFill>
                  <a:srgbClr val="153553"/>
                </a:solidFill>
                <a:latin typeface="Nimbus Sans"/>
                <a:ea typeface="Nimbus Sans"/>
                <a:cs typeface="Nimbus Sans"/>
              </a:defRPr>
            </a:lvl8pPr>
            <a:lvl9pPr>
              <a:buNone/>
              <a:defRPr sz="3150" b="1">
                <a:solidFill>
                  <a:srgbClr val="153553"/>
                </a:solidFill>
                <a:latin typeface="Nimbus Sans"/>
                <a:ea typeface="Nimbus Sans"/>
                <a:cs typeface="Nimbus Sans"/>
              </a:defRPr>
            </a:lvl9pPr>
          </a:lstStyle>
          <a:p xmlns:a="http://schemas.openxmlformats.org/drawingml/2006/main">
            <a:pPr>
              <a:buNone/>
              <a:defRPr sz="3150" b="1">
                <a:solidFill>
                  <a:srgbClr val="153553"/>
                </a:solidFill>
                <a:latin typeface="Nimbus Sans"/>
                <a:ea typeface="Nimbus Sans"/>
                <a:cs typeface="Nimbus Sans"/>
              </a:defRPr>
            </a:pPr>
            <a:r>
              <a:rPr sz="3150" b="1">
                <a:solidFill>
                  <a:srgbClr val="8D1530"/>
                </a:solidFill>
                <a:latin typeface="Nimbus Sans"/>
                <a:ea typeface="Nimbus Sans"/>
                <a:cs typeface="Nimbus Sans"/>
              </a:rPr>
              <a:t/>
            </a:r>
          </a:p>
        </p:txBody>
      </p:sp>
      <p:sp>
        <p:nvSpPr>
          <p:cNvPr id="2" name="text-1">
            <a:extLst xmlns:a="http://schemas.openxmlformats.org/drawingml/2006/main">
              <a:ext uri="{FF2B5EF4-FFF2-40B4-BE49-F238E27FC236}">
                <a16:creationId xmlns:a16="http://schemas.microsoft.com/office/drawing/2014/main" id="{1B11D073-D718-4E3B-B293-1B2D257D1323}"/>
              </a:ext>
            </a:extLst>
          </p:cNvPr>
          <p:cNvSpPr>
            <a:spLocks xmlns:a="http://schemas.openxmlformats.org/drawingml/2006/main" noGrp="1"/>
          </p:cNvSpPr>
          <p:nvPr/>
        </p:nvSpPr>
        <p:spPr>
          <a:xfrm xmlns:a="http://schemas.openxmlformats.org/drawingml/2006/main">
            <a:off x="609600" y="641985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ICCT 2026</a:t>
            </a:r>
          </a:p>
        </p:txBody>
      </p:sp>
      <p:sp>
        <p:nvSpPr>
          <p:cNvPr id="3" name="text-2">
            <a:extLst xmlns:a="http://schemas.openxmlformats.org/drawingml/2006/main">
              <a:ext uri="{FF2B5EF4-FFF2-40B4-BE49-F238E27FC236}">
                <a16:creationId xmlns:a16="http://schemas.microsoft.com/office/drawing/2014/main" id="{3D19EDBC-CF7C-4D95-A46D-0629396E1DD4}"/>
              </a:ext>
            </a:extLst>
          </p:cNvPr>
          <p:cNvSpPr>
            <a:spLocks xmlns:a="http://schemas.openxmlformats.org/drawingml/2006/main" noGrp="1"/>
          </p:cNvSpPr>
          <p:nvPr/>
        </p:nvSpPr>
        <p:spPr>
          <a:xfrm xmlns:a="http://schemas.openxmlformats.org/drawingml/2006/main">
            <a:off x="11049000" y="64198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09</a:t>
            </a:r>
          </a:p>
        </p:txBody>
      </p:sp>
      <p:sp>
        <p:nvSpPr>
          <p:cNvPr id="4" name="text-3">
            <a:extLst xmlns:a="http://schemas.openxmlformats.org/drawingml/2006/main">
              <a:ext uri="{FF2B5EF4-FFF2-40B4-BE49-F238E27FC236}">
                <a16:creationId xmlns:a16="http://schemas.microsoft.com/office/drawing/2014/main" id="{810176BE-C9EF-45F0-A6BA-C17BA15C8C6F}"/>
              </a:ext>
            </a:extLst>
          </p:cNvPr>
          <p:cNvSpPr>
            <a:spLocks xmlns:a="http://schemas.openxmlformats.org/drawingml/2006/main" noGrp="1"/>
          </p:cNvSpPr>
          <p:nvPr/>
        </p:nvSpPr>
        <p:spPr>
          <a:xfrm xmlns:a="http://schemas.openxmlformats.org/drawingml/2006/main">
            <a:off x="609600" y="1381125"/>
            <a:ext cx="10953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100" b="1">
                <a:solidFill>
                  <a:srgbClr val="263443"/>
                </a:solidFill>
                <a:latin typeface="Nimbus Sans"/>
                <a:ea typeface="Nimbus Sans"/>
                <a:cs typeface="Nimbus Sans"/>
              </a:defRPr>
            </a:defPPr>
            <a:lvl1pPr>
              <a:buNone/>
              <a:defRPr sz="2100" b="1">
                <a:solidFill>
                  <a:srgbClr val="263443"/>
                </a:solidFill>
                <a:latin typeface="Nimbus Sans"/>
                <a:ea typeface="Nimbus Sans"/>
                <a:cs typeface="Nimbus Sans"/>
              </a:defRPr>
            </a:lvl1pPr>
            <a:lvl2pPr>
              <a:buNone/>
              <a:defRPr sz="2100" b="1">
                <a:solidFill>
                  <a:srgbClr val="263443"/>
                </a:solidFill>
                <a:latin typeface="Nimbus Sans"/>
                <a:ea typeface="Nimbus Sans"/>
                <a:cs typeface="Nimbus Sans"/>
              </a:defRPr>
            </a:lvl2pPr>
            <a:lvl3pPr>
              <a:buNone/>
              <a:defRPr sz="2100" b="1">
                <a:solidFill>
                  <a:srgbClr val="263443"/>
                </a:solidFill>
                <a:latin typeface="Nimbus Sans"/>
                <a:ea typeface="Nimbus Sans"/>
                <a:cs typeface="Nimbus Sans"/>
              </a:defRPr>
            </a:lvl3pPr>
            <a:lvl4pPr>
              <a:buNone/>
              <a:defRPr sz="2100" b="1">
                <a:solidFill>
                  <a:srgbClr val="263443"/>
                </a:solidFill>
                <a:latin typeface="Nimbus Sans"/>
                <a:ea typeface="Nimbus Sans"/>
                <a:cs typeface="Nimbus Sans"/>
              </a:defRPr>
            </a:lvl4pPr>
            <a:lvl5pPr>
              <a:buNone/>
              <a:defRPr sz="2100" b="1">
                <a:solidFill>
                  <a:srgbClr val="263443"/>
                </a:solidFill>
                <a:latin typeface="Nimbus Sans"/>
                <a:ea typeface="Nimbus Sans"/>
                <a:cs typeface="Nimbus Sans"/>
              </a:defRPr>
            </a:lvl5pPr>
            <a:lvl6pPr>
              <a:buNone/>
              <a:defRPr sz="2100" b="1">
                <a:solidFill>
                  <a:srgbClr val="263443"/>
                </a:solidFill>
                <a:latin typeface="Nimbus Sans"/>
                <a:ea typeface="Nimbus Sans"/>
                <a:cs typeface="Nimbus Sans"/>
              </a:defRPr>
            </a:lvl6pPr>
            <a:lvl7pPr>
              <a:buNone/>
              <a:defRPr sz="2100" b="1">
                <a:solidFill>
                  <a:srgbClr val="263443"/>
                </a:solidFill>
                <a:latin typeface="Nimbus Sans"/>
                <a:ea typeface="Nimbus Sans"/>
                <a:cs typeface="Nimbus Sans"/>
              </a:defRPr>
            </a:lvl7pPr>
            <a:lvl8pPr>
              <a:buNone/>
              <a:defRPr sz="2100" b="1">
                <a:solidFill>
                  <a:srgbClr val="263443"/>
                </a:solidFill>
                <a:latin typeface="Nimbus Sans"/>
                <a:ea typeface="Nimbus Sans"/>
                <a:cs typeface="Nimbus Sans"/>
              </a:defRPr>
            </a:lvl8pPr>
            <a:lvl9pPr>
              <a:buNone/>
              <a:defRPr sz="2100" b="1">
                <a:solidFill>
                  <a:srgbClr val="263443"/>
                </a:solidFill>
                <a:latin typeface="Nimbus Sans"/>
                <a:ea typeface="Nimbus Sans"/>
                <a:cs typeface="Nimbus Sans"/>
              </a:defRPr>
            </a:lvl9pPr>
          </a:lstStyle>
          <a:p xmlns:a="http://schemas.openxmlformats.org/drawingml/2006/main">
            <a:pPr>
              <a:buNone/>
              <a:defRPr sz="2100" b="1">
                <a:solidFill>
                  <a:srgbClr val="263443"/>
                </a:solidFill>
                <a:latin typeface="Nimbus Sans"/>
                <a:ea typeface="Nimbus Sans"/>
                <a:cs typeface="Nimbus Sans"/>
              </a:defRPr>
            </a:pPr>
            <a:r>
              <a:rPr sz="2100" b="1">
                <a:solidFill>
                  <a:srgbClr val="263443"/>
                </a:solidFill>
                <a:latin typeface="Nimbus Sans"/>
                <a:ea typeface="Nimbus Sans"/>
                <a:cs typeface="Nimbus Sans"/>
              </a:rPr>
              <a:t>Requirement: a lateral foot-level view</a:t>
            </a:r>
          </a:p>
        </p:txBody>
      </p:sp>
      <p:sp>
        <p:nvSpPr>
          <p:cNvPr id="5" name="text-4">
            <a:extLst xmlns:a="http://schemas.openxmlformats.org/drawingml/2006/main">
              <a:ext uri="{FF2B5EF4-FFF2-40B4-BE49-F238E27FC236}">
                <a16:creationId xmlns:a16="http://schemas.microsoft.com/office/drawing/2014/main" id="{C3BCFD31-AA43-45A2-BDAD-7D5D8052F5BD}"/>
              </a:ext>
            </a:extLst>
          </p:cNvPr>
          <p:cNvSpPr>
            <a:spLocks xmlns:a="http://schemas.openxmlformats.org/drawingml/2006/main" noGrp="1"/>
          </p:cNvSpPr>
          <p:nvPr/>
        </p:nvSpPr>
        <p:spPr>
          <a:xfrm xmlns:a="http://schemas.openxmlformats.org/drawingml/2006/main">
            <a:off x="609600" y="2276475"/>
            <a:ext cx="35433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1">
                <a:solidFill>
                  <a:srgbClr val="596875"/>
                </a:solidFill>
                <a:latin typeface="Nimbus Sans"/>
                <a:ea typeface="Nimbus Sans"/>
                <a:cs typeface="Nimbus Sans"/>
              </a:defRPr>
            </a:defPPr>
            <a:lvl1pPr>
              <a:buNone/>
              <a:defRPr sz="1875" b="1">
                <a:solidFill>
                  <a:srgbClr val="596875"/>
                </a:solidFill>
                <a:latin typeface="Nimbus Sans"/>
                <a:ea typeface="Nimbus Sans"/>
                <a:cs typeface="Nimbus Sans"/>
              </a:defRPr>
            </a:lvl1pPr>
            <a:lvl2pPr>
              <a:buNone/>
              <a:defRPr sz="1875" b="1">
                <a:solidFill>
                  <a:srgbClr val="596875"/>
                </a:solidFill>
                <a:latin typeface="Nimbus Sans"/>
                <a:ea typeface="Nimbus Sans"/>
                <a:cs typeface="Nimbus Sans"/>
              </a:defRPr>
            </a:lvl2pPr>
            <a:lvl3pPr>
              <a:buNone/>
              <a:defRPr sz="1875" b="1">
                <a:solidFill>
                  <a:srgbClr val="596875"/>
                </a:solidFill>
                <a:latin typeface="Nimbus Sans"/>
                <a:ea typeface="Nimbus Sans"/>
                <a:cs typeface="Nimbus Sans"/>
              </a:defRPr>
            </a:lvl3pPr>
            <a:lvl4pPr>
              <a:buNone/>
              <a:defRPr sz="1875" b="1">
                <a:solidFill>
                  <a:srgbClr val="596875"/>
                </a:solidFill>
                <a:latin typeface="Nimbus Sans"/>
                <a:ea typeface="Nimbus Sans"/>
                <a:cs typeface="Nimbus Sans"/>
              </a:defRPr>
            </a:lvl4pPr>
            <a:lvl5pPr>
              <a:buNone/>
              <a:defRPr sz="1875" b="1">
                <a:solidFill>
                  <a:srgbClr val="596875"/>
                </a:solidFill>
                <a:latin typeface="Nimbus Sans"/>
                <a:ea typeface="Nimbus Sans"/>
                <a:cs typeface="Nimbus Sans"/>
              </a:defRPr>
            </a:lvl5pPr>
            <a:lvl6pPr>
              <a:buNone/>
              <a:defRPr sz="1875" b="1">
                <a:solidFill>
                  <a:srgbClr val="596875"/>
                </a:solidFill>
                <a:latin typeface="Nimbus Sans"/>
                <a:ea typeface="Nimbus Sans"/>
                <a:cs typeface="Nimbus Sans"/>
              </a:defRPr>
            </a:lvl6pPr>
            <a:lvl7pPr>
              <a:buNone/>
              <a:defRPr sz="1875" b="1">
                <a:solidFill>
                  <a:srgbClr val="596875"/>
                </a:solidFill>
                <a:latin typeface="Nimbus Sans"/>
                <a:ea typeface="Nimbus Sans"/>
                <a:cs typeface="Nimbus Sans"/>
              </a:defRPr>
            </a:lvl7pPr>
            <a:lvl8pPr>
              <a:buNone/>
              <a:defRPr sz="1875" b="1">
                <a:solidFill>
                  <a:srgbClr val="596875"/>
                </a:solidFill>
                <a:latin typeface="Nimbus Sans"/>
                <a:ea typeface="Nimbus Sans"/>
                <a:cs typeface="Nimbus Sans"/>
              </a:defRPr>
            </a:lvl8pPr>
            <a:lvl9pPr>
              <a:buNone/>
              <a:defRPr sz="1875" b="1">
                <a:solidFill>
                  <a:srgbClr val="596875"/>
                </a:solidFill>
                <a:latin typeface="Nimbus Sans"/>
                <a:ea typeface="Nimbus Sans"/>
                <a:cs typeface="Nimbus Sans"/>
              </a:defRPr>
            </a:lvl9pPr>
          </a:lstStyle>
          <a:p xmlns:a="http://schemas.openxmlformats.org/drawingml/2006/main">
            <a:pPr>
              <a:buNone/>
              <a:defRPr sz="1875" b="1">
                <a:solidFill>
                  <a:srgbClr val="596875"/>
                </a:solidFill>
                <a:latin typeface="Nimbus Sans"/>
                <a:ea typeface="Nimbus Sans"/>
                <a:cs typeface="Nimbus Sans"/>
              </a:defRPr>
            </a:pPr>
            <a:r>
              <a:rPr sz="1875" b="1">
                <a:solidFill>
                  <a:srgbClr val="596875"/>
                </a:solidFill>
                <a:latin typeface="Nimbus Sans"/>
                <a:ea typeface="Nimbus Sans"/>
                <a:cs typeface="Nimbus Sans"/>
              </a:rPr>
              <a:t>Green-screen source</a:t>
            </a:r>
          </a:p>
        </p:txBody>
      </p:sp>
      <p:pic>
        <p:nvPicPr>
          <p:cNvPr id="6" name="">
            <a:extLst xmlns:a="http://schemas.openxmlformats.org/drawingml/2006/main">
              <a:ext uri="{FF2B5EF4-FFF2-40B4-BE49-F238E27FC236}">
                <a16:creationId xmlns:a16="http://schemas.microsoft.com/office/drawing/2014/main" id="{83FE3BF2-9B60-4C71-8065-8DF966A2454F}"/>
              </a:ext>
            </a:extLst>
          </p:cNvPr>
          <p:cNvPicPr>
            <a:picLocks xmlns:a="http://schemas.openxmlformats.org/drawingml/2006/main" noChangeAspect="1"/>
          </p:cNvPicPr>
          <p:nvPr/>
        </p:nvPicPr>
        <p:blipFill>
          <a:blip xmlns:r="http://schemas.openxmlformats.org/officeDocument/2006/relationships" xmlns:a="http://schemas.openxmlformats.org/drawingml/2006/main" r:embed="Ra5b5dfd6533d4880"/>
          <a:stretch xmlns:a="http://schemas.openxmlformats.org/drawingml/2006/main"/>
        </p:blipFill>
        <p:spPr>
          <a:xfrm xmlns:a="http://schemas.openxmlformats.org/drawingml/2006/main">
            <a:off x="609600" y="2775709"/>
            <a:ext cx="3543300" cy="1687582"/>
          </a:xfrm>
          <a:prstGeom xmlns:a="http://schemas.openxmlformats.org/drawingml/2006/main" prst="rect">
            <a:avLst/>
          </a:prstGeom>
        </p:spPr>
      </p:pic>
      <p:sp>
        <p:nvSpPr>
          <p:cNvPr id="7" name="text-5">
            <a:extLst xmlns:a="http://schemas.openxmlformats.org/drawingml/2006/main">
              <a:ext uri="{FF2B5EF4-FFF2-40B4-BE49-F238E27FC236}">
                <a16:creationId xmlns:a16="http://schemas.microsoft.com/office/drawing/2014/main" id="{0E070913-C793-4C51-B67E-959F5EF8AFBB}"/>
              </a:ext>
            </a:extLst>
          </p:cNvPr>
          <p:cNvSpPr>
            <a:spLocks xmlns:a="http://schemas.openxmlformats.org/drawingml/2006/main" noGrp="1"/>
          </p:cNvSpPr>
          <p:nvPr/>
        </p:nvSpPr>
        <p:spPr>
          <a:xfrm xmlns:a="http://schemas.openxmlformats.org/drawingml/2006/main">
            <a:off x="609600" y="4695825"/>
            <a:ext cx="35242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0">
                <a:solidFill>
                  <a:srgbClr val="263443"/>
                </a:solidFill>
                <a:latin typeface="Nimbus Sans"/>
                <a:ea typeface="Nimbus Sans"/>
                <a:cs typeface="Nimbus Sans"/>
              </a:defRPr>
            </a:defPPr>
            <a:lvl1pPr>
              <a:buNone/>
              <a:defRPr sz="1875" b="0">
                <a:solidFill>
                  <a:srgbClr val="263443"/>
                </a:solidFill>
                <a:latin typeface="Nimbus Sans"/>
                <a:ea typeface="Nimbus Sans"/>
                <a:cs typeface="Nimbus Sans"/>
              </a:defRPr>
            </a:lvl1pPr>
            <a:lvl2pPr>
              <a:buNone/>
              <a:defRPr sz="1875" b="0">
                <a:solidFill>
                  <a:srgbClr val="263443"/>
                </a:solidFill>
                <a:latin typeface="Nimbus Sans"/>
                <a:ea typeface="Nimbus Sans"/>
                <a:cs typeface="Nimbus Sans"/>
              </a:defRPr>
            </a:lvl2pPr>
            <a:lvl3pPr>
              <a:buNone/>
              <a:defRPr sz="1875" b="0">
                <a:solidFill>
                  <a:srgbClr val="263443"/>
                </a:solidFill>
                <a:latin typeface="Nimbus Sans"/>
                <a:ea typeface="Nimbus Sans"/>
                <a:cs typeface="Nimbus Sans"/>
              </a:defRPr>
            </a:lvl3pPr>
            <a:lvl4pPr>
              <a:buNone/>
              <a:defRPr sz="1875" b="0">
                <a:solidFill>
                  <a:srgbClr val="263443"/>
                </a:solidFill>
                <a:latin typeface="Nimbus Sans"/>
                <a:ea typeface="Nimbus Sans"/>
                <a:cs typeface="Nimbus Sans"/>
              </a:defRPr>
            </a:lvl4pPr>
            <a:lvl5pPr>
              <a:buNone/>
              <a:defRPr sz="1875" b="0">
                <a:solidFill>
                  <a:srgbClr val="263443"/>
                </a:solidFill>
                <a:latin typeface="Nimbus Sans"/>
                <a:ea typeface="Nimbus Sans"/>
                <a:cs typeface="Nimbus Sans"/>
              </a:defRPr>
            </a:lvl5pPr>
            <a:lvl6pPr>
              <a:buNone/>
              <a:defRPr sz="1875" b="0">
                <a:solidFill>
                  <a:srgbClr val="263443"/>
                </a:solidFill>
                <a:latin typeface="Nimbus Sans"/>
                <a:ea typeface="Nimbus Sans"/>
                <a:cs typeface="Nimbus Sans"/>
              </a:defRPr>
            </a:lvl6pPr>
            <a:lvl7pPr>
              <a:buNone/>
              <a:defRPr sz="1875" b="0">
                <a:solidFill>
                  <a:srgbClr val="263443"/>
                </a:solidFill>
                <a:latin typeface="Nimbus Sans"/>
                <a:ea typeface="Nimbus Sans"/>
                <a:cs typeface="Nimbus Sans"/>
              </a:defRPr>
            </a:lvl7pPr>
            <a:lvl8pPr>
              <a:buNone/>
              <a:defRPr sz="1875" b="0">
                <a:solidFill>
                  <a:srgbClr val="263443"/>
                </a:solidFill>
                <a:latin typeface="Nimbus Sans"/>
                <a:ea typeface="Nimbus Sans"/>
                <a:cs typeface="Nimbus Sans"/>
              </a:defRPr>
            </a:lvl8pPr>
            <a:lvl9pPr>
              <a:buNone/>
              <a:defRPr sz="1875" b="0">
                <a:solidFill>
                  <a:srgbClr val="263443"/>
                </a:solidFill>
                <a:latin typeface="Nimbus Sans"/>
                <a:ea typeface="Nimbus Sans"/>
                <a:cs typeface="Nimbus Sans"/>
              </a:defRPr>
            </a:lvl9pPr>
          </a:lstStyle>
          <a:p xmlns:a="http://schemas.openxmlformats.org/drawingml/2006/main">
            <a:pPr>
              <a:buNone/>
              <a:defRPr sz="1875" b="0">
                <a:solidFill>
                  <a:srgbClr val="263443"/>
                </a:solidFill>
                <a:latin typeface="Nimbus Sans"/>
                <a:ea typeface="Nimbus Sans"/>
                <a:cs typeface="Nimbus Sans"/>
              </a:defRPr>
            </a:pPr>
            <a:r>
              <a:rPr sz="1875" b="0">
                <a:solidFill>
                  <a:srgbClr val="263443"/>
                </a:solidFill>
                <a:latin typeface="Nimbus Sans"/>
                <a:ea typeface="Nimbus Sans"/>
                <a:cs typeface="Nimbus Sans"/>
              </a:rPr>
              <a:t>Filmed lateral foot view</a:t>
            </a:r>
          </a:p>
        </p:txBody>
      </p:sp>
      <p:sp>
        <p:nvSpPr>
          <p:cNvPr id="8" name="text-6">
            <a:extLst xmlns:a="http://schemas.openxmlformats.org/drawingml/2006/main">
              <a:ext uri="{FF2B5EF4-FFF2-40B4-BE49-F238E27FC236}">
                <a16:creationId xmlns:a16="http://schemas.microsoft.com/office/drawing/2014/main" id="{B4AFA0D2-5464-4B0F-9E2F-9B97AE6D3AEB}"/>
              </a:ext>
            </a:extLst>
          </p:cNvPr>
          <p:cNvSpPr>
            <a:spLocks xmlns:a="http://schemas.openxmlformats.org/drawingml/2006/main" noGrp="1"/>
          </p:cNvSpPr>
          <p:nvPr/>
        </p:nvSpPr>
        <p:spPr>
          <a:xfrm xmlns:a="http://schemas.openxmlformats.org/drawingml/2006/main">
            <a:off x="4324350" y="2276475"/>
            <a:ext cx="35433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1">
                <a:solidFill>
                  <a:srgbClr val="C5193C"/>
                </a:solidFill>
                <a:latin typeface="Nimbus Sans"/>
                <a:ea typeface="Nimbus Sans"/>
                <a:cs typeface="Nimbus Sans"/>
              </a:defRPr>
            </a:defPPr>
            <a:lvl1pPr>
              <a:buNone/>
              <a:defRPr sz="1875" b="1">
                <a:solidFill>
                  <a:srgbClr val="17628A"/>
                </a:solidFill>
                <a:latin typeface="Nimbus Sans"/>
                <a:ea typeface="Nimbus Sans"/>
                <a:cs typeface="Nimbus Sans"/>
              </a:defRPr>
            </a:lvl1pPr>
            <a:lvl2pPr>
              <a:buNone/>
              <a:defRPr sz="1875" b="1">
                <a:solidFill>
                  <a:srgbClr val="17628A"/>
                </a:solidFill>
                <a:latin typeface="Nimbus Sans"/>
                <a:ea typeface="Nimbus Sans"/>
                <a:cs typeface="Nimbus Sans"/>
              </a:defRPr>
            </a:lvl2pPr>
            <a:lvl3pPr>
              <a:buNone/>
              <a:defRPr sz="1875" b="1">
                <a:solidFill>
                  <a:srgbClr val="17628A"/>
                </a:solidFill>
                <a:latin typeface="Nimbus Sans"/>
                <a:ea typeface="Nimbus Sans"/>
                <a:cs typeface="Nimbus Sans"/>
              </a:defRPr>
            </a:lvl3pPr>
            <a:lvl4pPr>
              <a:buNone/>
              <a:defRPr sz="1875" b="1">
                <a:solidFill>
                  <a:srgbClr val="17628A"/>
                </a:solidFill>
                <a:latin typeface="Nimbus Sans"/>
                <a:ea typeface="Nimbus Sans"/>
                <a:cs typeface="Nimbus Sans"/>
              </a:defRPr>
            </a:lvl4pPr>
            <a:lvl5pPr>
              <a:buNone/>
              <a:defRPr sz="1875" b="1">
                <a:solidFill>
                  <a:srgbClr val="17628A"/>
                </a:solidFill>
                <a:latin typeface="Nimbus Sans"/>
                <a:ea typeface="Nimbus Sans"/>
                <a:cs typeface="Nimbus Sans"/>
              </a:defRPr>
            </a:lvl5pPr>
            <a:lvl6pPr>
              <a:buNone/>
              <a:defRPr sz="1875" b="1">
                <a:solidFill>
                  <a:srgbClr val="17628A"/>
                </a:solidFill>
                <a:latin typeface="Nimbus Sans"/>
                <a:ea typeface="Nimbus Sans"/>
                <a:cs typeface="Nimbus Sans"/>
              </a:defRPr>
            </a:lvl6pPr>
            <a:lvl7pPr>
              <a:buNone/>
              <a:defRPr sz="1875" b="1">
                <a:solidFill>
                  <a:srgbClr val="17628A"/>
                </a:solidFill>
                <a:latin typeface="Nimbus Sans"/>
                <a:ea typeface="Nimbus Sans"/>
                <a:cs typeface="Nimbus Sans"/>
              </a:defRPr>
            </a:lvl7pPr>
            <a:lvl8pPr>
              <a:buNone/>
              <a:defRPr sz="1875" b="1">
                <a:solidFill>
                  <a:srgbClr val="17628A"/>
                </a:solidFill>
                <a:latin typeface="Nimbus Sans"/>
                <a:ea typeface="Nimbus Sans"/>
                <a:cs typeface="Nimbus Sans"/>
              </a:defRPr>
            </a:lvl8pPr>
            <a:lvl9pPr>
              <a:buNone/>
              <a:defRPr sz="1875" b="1">
                <a:solidFill>
                  <a:srgbClr val="17628A"/>
                </a:solidFill>
                <a:latin typeface="Nimbus Sans"/>
                <a:ea typeface="Nimbus Sans"/>
                <a:cs typeface="Nimbus Sans"/>
              </a:defRPr>
            </a:lvl9pPr>
          </a:lstStyle>
          <a:p xmlns:a="http://schemas.openxmlformats.org/drawingml/2006/main">
            <a:pPr>
              <a:buNone/>
              <a:defRPr sz="1875" b="1">
                <a:solidFill>
                  <a:srgbClr val="17628A"/>
                </a:solidFill>
                <a:latin typeface="Nimbus Sans"/>
                <a:ea typeface="Nimbus Sans"/>
                <a:cs typeface="Nimbus Sans"/>
              </a:defRPr>
            </a:pPr>
            <a:r>
              <a:rPr sz="1875" b="1">
                <a:solidFill>
                  <a:srgbClr val="C5193C"/>
                </a:solidFill>
                <a:latin typeface="Nimbus Sans"/>
                <a:ea typeface="Nimbus Sans"/>
                <a:cs typeface="Nimbus Sans"/>
              </a:rPr>
              <a:t>A: with video reference</a:t>
            </a:r>
          </a:p>
        </p:txBody>
      </p:sp>
      <p:pic>
        <p:nvPicPr>
          <p:cNvPr id="9" name="">
            <a:extLst xmlns:a="http://schemas.openxmlformats.org/drawingml/2006/main">
              <a:ext uri="{FF2B5EF4-FFF2-40B4-BE49-F238E27FC236}">
                <a16:creationId xmlns:a16="http://schemas.microsoft.com/office/drawing/2014/main" id="{A88D6576-DB87-4518-BE94-31956D1F0780}"/>
              </a:ext>
            </a:extLst>
          </p:cNvPr>
          <p:cNvPicPr>
            <a:picLocks xmlns:a="http://schemas.openxmlformats.org/drawingml/2006/main" noChangeAspect="1"/>
          </p:cNvPicPr>
          <p:nvPr/>
        </p:nvPicPr>
        <p:blipFill>
          <a:blip xmlns:r="http://schemas.openxmlformats.org/officeDocument/2006/relationships" xmlns:a="http://schemas.openxmlformats.org/drawingml/2006/main" r:embed="Rb815a9b4ff1f48fc"/>
          <a:stretch xmlns:a="http://schemas.openxmlformats.org/drawingml/2006/main"/>
        </p:blipFill>
        <p:spPr>
          <a:xfrm xmlns:a="http://schemas.openxmlformats.org/drawingml/2006/main">
            <a:off x="4324350" y="2769735"/>
            <a:ext cx="3543300" cy="1699530"/>
          </a:xfrm>
          <a:prstGeom xmlns:a="http://schemas.openxmlformats.org/drawingml/2006/main" prst="rect">
            <a:avLst/>
          </a:prstGeom>
        </p:spPr>
      </p:pic>
      <p:sp>
        <p:nvSpPr>
          <p:cNvPr id="10" name="text-7">
            <a:extLst xmlns:a="http://schemas.openxmlformats.org/drawingml/2006/main">
              <a:ext uri="{FF2B5EF4-FFF2-40B4-BE49-F238E27FC236}">
                <a16:creationId xmlns:a16="http://schemas.microsoft.com/office/drawing/2014/main" id="{C5A2B05A-6B1A-4E25-9EAE-ADEF8092189B}"/>
              </a:ext>
            </a:extLst>
          </p:cNvPr>
          <p:cNvSpPr>
            <a:spLocks xmlns:a="http://schemas.openxmlformats.org/drawingml/2006/main" noGrp="1"/>
          </p:cNvSpPr>
          <p:nvPr/>
        </p:nvSpPr>
        <p:spPr>
          <a:xfrm xmlns:a="http://schemas.openxmlformats.org/drawingml/2006/main">
            <a:off x="4324350" y="4695825"/>
            <a:ext cx="35242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0">
                <a:solidFill>
                  <a:srgbClr val="263443"/>
                </a:solidFill>
                <a:latin typeface="Nimbus Sans"/>
                <a:ea typeface="Nimbus Sans"/>
                <a:cs typeface="Nimbus Sans"/>
              </a:defRPr>
            </a:defPPr>
            <a:lvl1pPr>
              <a:buNone/>
              <a:defRPr sz="1875" b="0">
                <a:solidFill>
                  <a:srgbClr val="263443"/>
                </a:solidFill>
                <a:latin typeface="Nimbus Sans"/>
                <a:ea typeface="Nimbus Sans"/>
                <a:cs typeface="Nimbus Sans"/>
              </a:defRPr>
            </a:lvl1pPr>
            <a:lvl2pPr>
              <a:buNone/>
              <a:defRPr sz="1875" b="0">
                <a:solidFill>
                  <a:srgbClr val="263443"/>
                </a:solidFill>
                <a:latin typeface="Nimbus Sans"/>
                <a:ea typeface="Nimbus Sans"/>
                <a:cs typeface="Nimbus Sans"/>
              </a:defRPr>
            </a:lvl2pPr>
            <a:lvl3pPr>
              <a:buNone/>
              <a:defRPr sz="1875" b="0">
                <a:solidFill>
                  <a:srgbClr val="263443"/>
                </a:solidFill>
                <a:latin typeface="Nimbus Sans"/>
                <a:ea typeface="Nimbus Sans"/>
                <a:cs typeface="Nimbus Sans"/>
              </a:defRPr>
            </a:lvl3pPr>
            <a:lvl4pPr>
              <a:buNone/>
              <a:defRPr sz="1875" b="0">
                <a:solidFill>
                  <a:srgbClr val="263443"/>
                </a:solidFill>
                <a:latin typeface="Nimbus Sans"/>
                <a:ea typeface="Nimbus Sans"/>
                <a:cs typeface="Nimbus Sans"/>
              </a:defRPr>
            </a:lvl4pPr>
            <a:lvl5pPr>
              <a:buNone/>
              <a:defRPr sz="1875" b="0">
                <a:solidFill>
                  <a:srgbClr val="263443"/>
                </a:solidFill>
                <a:latin typeface="Nimbus Sans"/>
                <a:ea typeface="Nimbus Sans"/>
                <a:cs typeface="Nimbus Sans"/>
              </a:defRPr>
            </a:lvl5pPr>
            <a:lvl6pPr>
              <a:buNone/>
              <a:defRPr sz="1875" b="0">
                <a:solidFill>
                  <a:srgbClr val="263443"/>
                </a:solidFill>
                <a:latin typeface="Nimbus Sans"/>
                <a:ea typeface="Nimbus Sans"/>
                <a:cs typeface="Nimbus Sans"/>
              </a:defRPr>
            </a:lvl6pPr>
            <a:lvl7pPr>
              <a:buNone/>
              <a:defRPr sz="1875" b="0">
                <a:solidFill>
                  <a:srgbClr val="263443"/>
                </a:solidFill>
                <a:latin typeface="Nimbus Sans"/>
                <a:ea typeface="Nimbus Sans"/>
                <a:cs typeface="Nimbus Sans"/>
              </a:defRPr>
            </a:lvl7pPr>
            <a:lvl8pPr>
              <a:buNone/>
              <a:defRPr sz="1875" b="0">
                <a:solidFill>
                  <a:srgbClr val="263443"/>
                </a:solidFill>
                <a:latin typeface="Nimbus Sans"/>
                <a:ea typeface="Nimbus Sans"/>
                <a:cs typeface="Nimbus Sans"/>
              </a:defRPr>
            </a:lvl8pPr>
            <a:lvl9pPr>
              <a:buNone/>
              <a:defRPr sz="1875" b="0">
                <a:solidFill>
                  <a:srgbClr val="263443"/>
                </a:solidFill>
                <a:latin typeface="Nimbus Sans"/>
                <a:ea typeface="Nimbus Sans"/>
                <a:cs typeface="Nimbus Sans"/>
              </a:defRPr>
            </a:lvl9pPr>
          </a:lstStyle>
          <a:p xmlns:a="http://schemas.openxmlformats.org/drawingml/2006/main">
            <a:pPr>
              <a:buNone/>
              <a:defRPr sz="1875" b="0">
                <a:solidFill>
                  <a:srgbClr val="263443"/>
                </a:solidFill>
                <a:latin typeface="Nimbus Sans"/>
                <a:ea typeface="Nimbus Sans"/>
                <a:cs typeface="Nimbus Sans"/>
              </a:defRPr>
            </a:pPr>
            <a:r>
              <a:rPr sz="1875" b="0">
                <a:solidFill>
                  <a:srgbClr val="263443"/>
                </a:solidFill>
                <a:latin typeface="Nimbus Sans"/>
                <a:ea typeface="Nimbus Sans"/>
                <a:cs typeface="Nimbus Sans"/>
              </a:rPr>
              <a:t>A retains the side view.</a:t>
            </a:r>
          </a:p>
        </p:txBody>
      </p:sp>
      <p:sp>
        <p:nvSpPr>
          <p:cNvPr id="11" name="text-8">
            <a:extLst xmlns:a="http://schemas.openxmlformats.org/drawingml/2006/main">
              <a:ext uri="{FF2B5EF4-FFF2-40B4-BE49-F238E27FC236}">
                <a16:creationId xmlns:a16="http://schemas.microsoft.com/office/drawing/2014/main" id="{83FFCB94-E351-4C44-B74C-E5F6DC89D9FC}"/>
              </a:ext>
            </a:extLst>
          </p:cNvPr>
          <p:cNvSpPr>
            <a:spLocks xmlns:a="http://schemas.openxmlformats.org/drawingml/2006/main" noGrp="1"/>
          </p:cNvSpPr>
          <p:nvPr/>
        </p:nvSpPr>
        <p:spPr>
          <a:xfrm xmlns:a="http://schemas.openxmlformats.org/drawingml/2006/main">
            <a:off x="8039100" y="2276475"/>
            <a:ext cx="35433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1">
                <a:solidFill>
                  <a:srgbClr val="6A5660"/>
                </a:solidFill>
                <a:latin typeface="Nimbus Sans"/>
                <a:ea typeface="Nimbus Sans"/>
                <a:cs typeface="Nimbus Sans"/>
              </a:defRPr>
            </a:defPPr>
            <a:lvl1pPr>
              <a:buNone/>
              <a:defRPr sz="1875" b="1">
                <a:solidFill>
                  <a:srgbClr val="A85928"/>
                </a:solidFill>
                <a:latin typeface="Nimbus Sans"/>
                <a:ea typeface="Nimbus Sans"/>
                <a:cs typeface="Nimbus Sans"/>
              </a:defRPr>
            </a:lvl1pPr>
            <a:lvl2pPr>
              <a:buNone/>
              <a:defRPr sz="1875" b="1">
                <a:solidFill>
                  <a:srgbClr val="A85928"/>
                </a:solidFill>
                <a:latin typeface="Nimbus Sans"/>
                <a:ea typeface="Nimbus Sans"/>
                <a:cs typeface="Nimbus Sans"/>
              </a:defRPr>
            </a:lvl2pPr>
            <a:lvl3pPr>
              <a:buNone/>
              <a:defRPr sz="1875" b="1">
                <a:solidFill>
                  <a:srgbClr val="A85928"/>
                </a:solidFill>
                <a:latin typeface="Nimbus Sans"/>
                <a:ea typeface="Nimbus Sans"/>
                <a:cs typeface="Nimbus Sans"/>
              </a:defRPr>
            </a:lvl3pPr>
            <a:lvl4pPr>
              <a:buNone/>
              <a:defRPr sz="1875" b="1">
                <a:solidFill>
                  <a:srgbClr val="A85928"/>
                </a:solidFill>
                <a:latin typeface="Nimbus Sans"/>
                <a:ea typeface="Nimbus Sans"/>
                <a:cs typeface="Nimbus Sans"/>
              </a:defRPr>
            </a:lvl4pPr>
            <a:lvl5pPr>
              <a:buNone/>
              <a:defRPr sz="1875" b="1">
                <a:solidFill>
                  <a:srgbClr val="A85928"/>
                </a:solidFill>
                <a:latin typeface="Nimbus Sans"/>
                <a:ea typeface="Nimbus Sans"/>
                <a:cs typeface="Nimbus Sans"/>
              </a:defRPr>
            </a:lvl5pPr>
            <a:lvl6pPr>
              <a:buNone/>
              <a:defRPr sz="1875" b="1">
                <a:solidFill>
                  <a:srgbClr val="A85928"/>
                </a:solidFill>
                <a:latin typeface="Nimbus Sans"/>
                <a:ea typeface="Nimbus Sans"/>
                <a:cs typeface="Nimbus Sans"/>
              </a:defRPr>
            </a:lvl6pPr>
            <a:lvl7pPr>
              <a:buNone/>
              <a:defRPr sz="1875" b="1">
                <a:solidFill>
                  <a:srgbClr val="A85928"/>
                </a:solidFill>
                <a:latin typeface="Nimbus Sans"/>
                <a:ea typeface="Nimbus Sans"/>
                <a:cs typeface="Nimbus Sans"/>
              </a:defRPr>
            </a:lvl7pPr>
            <a:lvl8pPr>
              <a:buNone/>
              <a:defRPr sz="1875" b="1">
                <a:solidFill>
                  <a:srgbClr val="A85928"/>
                </a:solidFill>
                <a:latin typeface="Nimbus Sans"/>
                <a:ea typeface="Nimbus Sans"/>
                <a:cs typeface="Nimbus Sans"/>
              </a:defRPr>
            </a:lvl8pPr>
            <a:lvl9pPr>
              <a:buNone/>
              <a:defRPr sz="1875" b="1">
                <a:solidFill>
                  <a:srgbClr val="A85928"/>
                </a:solidFill>
                <a:latin typeface="Nimbus Sans"/>
                <a:ea typeface="Nimbus Sans"/>
                <a:cs typeface="Nimbus Sans"/>
              </a:defRPr>
            </a:lvl9pPr>
          </a:lstStyle>
          <a:p xmlns:a="http://schemas.openxmlformats.org/drawingml/2006/main">
            <a:pPr>
              <a:buNone/>
              <a:defRPr sz="1875" b="1">
                <a:solidFill>
                  <a:srgbClr val="A85928"/>
                </a:solidFill>
                <a:latin typeface="Nimbus Sans"/>
                <a:ea typeface="Nimbus Sans"/>
                <a:cs typeface="Nimbus Sans"/>
              </a:defRPr>
            </a:pPr>
            <a:r>
              <a:rPr sz="1875" b="1">
                <a:solidFill>
                  <a:srgbClr val="6A5660"/>
                </a:solidFill>
                <a:latin typeface="Nimbus Sans"/>
                <a:ea typeface="Nimbus Sans"/>
                <a:cs typeface="Nimbus Sans"/>
              </a:rPr>
              <a:t>B: without video reference</a:t>
            </a:r>
          </a:p>
        </p:txBody>
      </p:sp>
      <p:pic>
        <p:nvPicPr>
          <p:cNvPr id="12" name="">
            <a:extLst xmlns:a="http://schemas.openxmlformats.org/drawingml/2006/main">
              <a:ext uri="{FF2B5EF4-FFF2-40B4-BE49-F238E27FC236}">
                <a16:creationId xmlns:a16="http://schemas.microsoft.com/office/drawing/2014/main" id="{FE7B34CF-E563-4D77-9152-B9C34EA4B4C6}"/>
              </a:ext>
            </a:extLst>
          </p:cNvPr>
          <p:cNvPicPr>
            <a:picLocks xmlns:a="http://schemas.openxmlformats.org/drawingml/2006/main" noChangeAspect="1"/>
          </p:cNvPicPr>
          <p:nvPr/>
        </p:nvPicPr>
        <p:blipFill>
          <a:blip xmlns:r="http://schemas.openxmlformats.org/officeDocument/2006/relationships" xmlns:a="http://schemas.openxmlformats.org/drawingml/2006/main" r:embed="R9cb5c3ebb8ce4442"/>
          <a:stretch xmlns:a="http://schemas.openxmlformats.org/drawingml/2006/main"/>
        </p:blipFill>
        <p:spPr>
          <a:xfrm xmlns:a="http://schemas.openxmlformats.org/drawingml/2006/main">
            <a:off x="8039100" y="2770486"/>
            <a:ext cx="3543300" cy="1698027"/>
          </a:xfrm>
          <a:prstGeom xmlns:a="http://schemas.openxmlformats.org/drawingml/2006/main" prst="rect">
            <a:avLst/>
          </a:prstGeom>
        </p:spPr>
      </p:pic>
      <p:sp>
        <p:nvSpPr>
          <p:cNvPr id="13" name="text-9">
            <a:extLst xmlns:a="http://schemas.openxmlformats.org/drawingml/2006/main">
              <a:ext uri="{FF2B5EF4-FFF2-40B4-BE49-F238E27FC236}">
                <a16:creationId xmlns:a16="http://schemas.microsoft.com/office/drawing/2014/main" id="{2B462B28-1652-4C06-B02E-809F276BD09D}"/>
              </a:ext>
            </a:extLst>
          </p:cNvPr>
          <p:cNvSpPr>
            <a:spLocks xmlns:a="http://schemas.openxmlformats.org/drawingml/2006/main" noGrp="1"/>
          </p:cNvSpPr>
          <p:nvPr/>
        </p:nvSpPr>
        <p:spPr>
          <a:xfrm xmlns:a="http://schemas.openxmlformats.org/drawingml/2006/main">
            <a:off x="8039100" y="4695825"/>
            <a:ext cx="35242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0">
                <a:solidFill>
                  <a:srgbClr val="263443"/>
                </a:solidFill>
                <a:latin typeface="Nimbus Sans"/>
                <a:ea typeface="Nimbus Sans"/>
                <a:cs typeface="Nimbus Sans"/>
              </a:defRPr>
            </a:defPPr>
            <a:lvl1pPr>
              <a:buNone/>
              <a:defRPr sz="1875" b="0">
                <a:solidFill>
                  <a:srgbClr val="263443"/>
                </a:solidFill>
                <a:latin typeface="Nimbus Sans"/>
                <a:ea typeface="Nimbus Sans"/>
                <a:cs typeface="Nimbus Sans"/>
              </a:defRPr>
            </a:lvl1pPr>
            <a:lvl2pPr>
              <a:buNone/>
              <a:defRPr sz="1875" b="0">
                <a:solidFill>
                  <a:srgbClr val="263443"/>
                </a:solidFill>
                <a:latin typeface="Nimbus Sans"/>
                <a:ea typeface="Nimbus Sans"/>
                <a:cs typeface="Nimbus Sans"/>
              </a:defRPr>
            </a:lvl2pPr>
            <a:lvl3pPr>
              <a:buNone/>
              <a:defRPr sz="1875" b="0">
                <a:solidFill>
                  <a:srgbClr val="263443"/>
                </a:solidFill>
                <a:latin typeface="Nimbus Sans"/>
                <a:ea typeface="Nimbus Sans"/>
                <a:cs typeface="Nimbus Sans"/>
              </a:defRPr>
            </a:lvl3pPr>
            <a:lvl4pPr>
              <a:buNone/>
              <a:defRPr sz="1875" b="0">
                <a:solidFill>
                  <a:srgbClr val="263443"/>
                </a:solidFill>
                <a:latin typeface="Nimbus Sans"/>
                <a:ea typeface="Nimbus Sans"/>
                <a:cs typeface="Nimbus Sans"/>
              </a:defRPr>
            </a:lvl4pPr>
            <a:lvl5pPr>
              <a:buNone/>
              <a:defRPr sz="1875" b="0">
                <a:solidFill>
                  <a:srgbClr val="263443"/>
                </a:solidFill>
                <a:latin typeface="Nimbus Sans"/>
                <a:ea typeface="Nimbus Sans"/>
                <a:cs typeface="Nimbus Sans"/>
              </a:defRPr>
            </a:lvl5pPr>
            <a:lvl6pPr>
              <a:buNone/>
              <a:defRPr sz="1875" b="0">
                <a:solidFill>
                  <a:srgbClr val="263443"/>
                </a:solidFill>
                <a:latin typeface="Nimbus Sans"/>
                <a:ea typeface="Nimbus Sans"/>
                <a:cs typeface="Nimbus Sans"/>
              </a:defRPr>
            </a:lvl6pPr>
            <a:lvl7pPr>
              <a:buNone/>
              <a:defRPr sz="1875" b="0">
                <a:solidFill>
                  <a:srgbClr val="263443"/>
                </a:solidFill>
                <a:latin typeface="Nimbus Sans"/>
                <a:ea typeface="Nimbus Sans"/>
                <a:cs typeface="Nimbus Sans"/>
              </a:defRPr>
            </a:lvl7pPr>
            <a:lvl8pPr>
              <a:buNone/>
              <a:defRPr sz="1875" b="0">
                <a:solidFill>
                  <a:srgbClr val="263443"/>
                </a:solidFill>
                <a:latin typeface="Nimbus Sans"/>
                <a:ea typeface="Nimbus Sans"/>
                <a:cs typeface="Nimbus Sans"/>
              </a:defRPr>
            </a:lvl8pPr>
            <a:lvl9pPr>
              <a:buNone/>
              <a:defRPr sz="1875" b="0">
                <a:solidFill>
                  <a:srgbClr val="263443"/>
                </a:solidFill>
                <a:latin typeface="Nimbus Sans"/>
                <a:ea typeface="Nimbus Sans"/>
                <a:cs typeface="Nimbus Sans"/>
              </a:defRPr>
            </a:lvl9pPr>
          </a:lstStyle>
          <a:p xmlns:a="http://schemas.openxmlformats.org/drawingml/2006/main">
            <a:pPr>
              <a:buNone/>
              <a:defRPr sz="1875" b="0">
                <a:solidFill>
                  <a:srgbClr val="263443"/>
                </a:solidFill>
                <a:latin typeface="Nimbus Sans"/>
                <a:ea typeface="Nimbus Sans"/>
                <a:cs typeface="Nimbus Sans"/>
              </a:defRPr>
            </a:pPr>
            <a:r>
              <a:rPr sz="1875" b="0">
                <a:solidFill>
                  <a:srgbClr val="263443"/>
                </a:solidFill>
                <a:latin typeface="Nimbus Sans"/>
                <a:ea typeface="Nimbus Sans"/>
                <a:cs typeface="Nimbus Sans"/>
              </a:rPr>
              <a:t>B shows the feet frontally.</a:t>
            </a:r>
          </a:p>
        </p:txBody>
      </p:sp>
      <p:sp>
        <p:nvSpPr>
          <p:cNvPr id="14" name="text-10">
            <a:extLst xmlns:a="http://schemas.openxmlformats.org/drawingml/2006/main">
              <a:ext uri="{FF2B5EF4-FFF2-40B4-BE49-F238E27FC236}">
                <a16:creationId xmlns:a16="http://schemas.microsoft.com/office/drawing/2014/main" id="{C4FB9755-8C2D-4365-BF35-F28E22D2FAF3}"/>
              </a:ext>
            </a:extLst>
          </p:cNvPr>
          <p:cNvSpPr>
            <a:spLocks xmlns:a="http://schemas.openxmlformats.org/drawingml/2006/main" noGrp="1"/>
          </p:cNvSpPr>
          <p:nvPr/>
        </p:nvSpPr>
        <p:spPr>
          <a:xfrm xmlns:a="http://schemas.openxmlformats.org/drawingml/2006/main">
            <a:off x="609600" y="5734050"/>
            <a:ext cx="10953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025" b="1">
                <a:solidFill>
                  <a:srgbClr val="8D1530"/>
                </a:solidFill>
                <a:latin typeface="Nimbus Sans"/>
                <a:ea typeface="Nimbus Sans"/>
                <a:cs typeface="Nimbus Sans"/>
              </a:defRPr>
            </a:defPPr>
            <a:lvl1pPr>
              <a:buNone/>
              <a:defRPr sz="2025" b="1">
                <a:solidFill>
                  <a:srgbClr val="153553"/>
                </a:solidFill>
                <a:latin typeface="Nimbus Sans"/>
                <a:ea typeface="Nimbus Sans"/>
                <a:cs typeface="Nimbus Sans"/>
              </a:defRPr>
            </a:lvl1pPr>
            <a:lvl2pPr>
              <a:buNone/>
              <a:defRPr sz="2025" b="1">
                <a:solidFill>
                  <a:srgbClr val="153553"/>
                </a:solidFill>
                <a:latin typeface="Nimbus Sans"/>
                <a:ea typeface="Nimbus Sans"/>
                <a:cs typeface="Nimbus Sans"/>
              </a:defRPr>
            </a:lvl2pPr>
            <a:lvl3pPr>
              <a:buNone/>
              <a:defRPr sz="2025" b="1">
                <a:solidFill>
                  <a:srgbClr val="153553"/>
                </a:solidFill>
                <a:latin typeface="Nimbus Sans"/>
                <a:ea typeface="Nimbus Sans"/>
                <a:cs typeface="Nimbus Sans"/>
              </a:defRPr>
            </a:lvl3pPr>
            <a:lvl4pPr>
              <a:buNone/>
              <a:defRPr sz="2025" b="1">
                <a:solidFill>
                  <a:srgbClr val="153553"/>
                </a:solidFill>
                <a:latin typeface="Nimbus Sans"/>
                <a:ea typeface="Nimbus Sans"/>
                <a:cs typeface="Nimbus Sans"/>
              </a:defRPr>
            </a:lvl4pPr>
            <a:lvl5pPr>
              <a:buNone/>
              <a:defRPr sz="2025" b="1">
                <a:solidFill>
                  <a:srgbClr val="153553"/>
                </a:solidFill>
                <a:latin typeface="Nimbus Sans"/>
                <a:ea typeface="Nimbus Sans"/>
                <a:cs typeface="Nimbus Sans"/>
              </a:defRPr>
            </a:lvl5pPr>
            <a:lvl6pPr>
              <a:buNone/>
              <a:defRPr sz="2025" b="1">
                <a:solidFill>
                  <a:srgbClr val="153553"/>
                </a:solidFill>
                <a:latin typeface="Nimbus Sans"/>
                <a:ea typeface="Nimbus Sans"/>
                <a:cs typeface="Nimbus Sans"/>
              </a:defRPr>
            </a:lvl6pPr>
            <a:lvl7pPr>
              <a:buNone/>
              <a:defRPr sz="2025" b="1">
                <a:solidFill>
                  <a:srgbClr val="153553"/>
                </a:solidFill>
                <a:latin typeface="Nimbus Sans"/>
                <a:ea typeface="Nimbus Sans"/>
                <a:cs typeface="Nimbus Sans"/>
              </a:defRPr>
            </a:lvl7pPr>
            <a:lvl8pPr>
              <a:buNone/>
              <a:defRPr sz="2025" b="1">
                <a:solidFill>
                  <a:srgbClr val="153553"/>
                </a:solidFill>
                <a:latin typeface="Nimbus Sans"/>
                <a:ea typeface="Nimbus Sans"/>
                <a:cs typeface="Nimbus Sans"/>
              </a:defRPr>
            </a:lvl8pPr>
            <a:lvl9pPr>
              <a:buNone/>
              <a:defRPr sz="2025" b="1">
                <a:solidFill>
                  <a:srgbClr val="153553"/>
                </a:solidFill>
                <a:latin typeface="Nimbus Sans"/>
                <a:ea typeface="Nimbus Sans"/>
                <a:cs typeface="Nimbus Sans"/>
              </a:defRPr>
            </a:lvl9pPr>
          </a:lstStyle>
          <a:p xmlns:a="http://schemas.openxmlformats.org/drawingml/2006/main">
            <a:pPr>
              <a:buNone/>
              <a:defRPr sz="2025" b="1">
                <a:solidFill>
                  <a:srgbClr val="153553"/>
                </a:solidFill>
                <a:latin typeface="Nimbus Sans"/>
                <a:ea typeface="Nimbus Sans"/>
                <a:cs typeface="Nimbus Sans"/>
              </a:defRPr>
            </a:pPr>
            <a:r>
              <a:rPr sz="2025" b="1">
                <a:solidFill>
                  <a:srgbClr val="8D1530"/>
                </a:solidFill>
                <a:latin typeface="Nimbus Sans"/>
                <a:ea typeface="Nimbus Sans"/>
                <a:cs typeface="Nimbus Sans"/>
              </a:rPr>
              <a:t>B changes the required viewing direction despite retaining feet in the frame.</a:t>
            </a:r>
          </a:p>
        </p:txBody>
      </p:sp>
      <p:sp>
        <p:nvSpPr>
          <p:cNvPr id="16" name="academic-brand-header">
            <a:extLst xmlns:a="http://schemas.openxmlformats.org/drawingml/2006/main">
              <a:ext uri="{FF2B5EF4-FFF2-40B4-BE49-F238E27FC236}">
                <a16:creationId xmlns:a16="http://schemas.microsoft.com/office/drawing/2014/main" id="{2707852A-6476-4648-919D-40B74BC4F362}"/>
              </a:ext>
            </a:extLst>
          </p:cNvPr>
          <p:cNvSpPr>
            <a:spLocks xmlns:a="http://schemas.openxmlformats.org/drawingml/2006/main" noGrp="1"/>
          </p:cNvSpPr>
          <p:nvPr/>
        </p:nvSpPr>
        <p:spPr>
          <a:xfrm xmlns:a="http://schemas.openxmlformats.org/drawingml/2006/main">
            <a:off x="0" y="190500"/>
            <a:ext cx="9525000" cy="895350"/>
          </a:xfrm>
          <a:prstGeom xmlns:a="http://schemas.openxmlformats.org/drawingml/2006/main" prst="rect">
            <a:avLst/>
          </a:prstGeom>
          <a:gradFill xmlns:a="http://schemas.openxmlformats.org/drawingml/2006/main">
            <a:gsLst>
              <a:gs pos="0">
                <a:srgbClr val="9F1733"/>
              </a:gs>
              <a:gs pos="75000">
                <a:srgbClr val="C92346"/>
              </a:gs>
              <a:gs pos="100000">
                <a:srgbClr val="E8A4B3"/>
              </a:gs>
            </a:gsLst>
            <a:lin ang="0"/>
          </a:gradFill>
          <a:ln xmlns:a="http://schemas.openxmlformats.org/drawingml/2006/main" w="0">
            <a:noFill/>
            <a:prstDash val="solid"/>
          </a:ln>
        </p:spPr>
      </p:sp>
      <p:sp>
        <p:nvSpPr>
          <p:cNvPr id="17" name="brand-Shot 3: foot-level viewing direction">
            <a:extLst xmlns:a="http://schemas.openxmlformats.org/drawingml/2006/main">
              <a:ext uri="{FF2B5EF4-FFF2-40B4-BE49-F238E27FC236}">
                <a16:creationId xmlns:a16="http://schemas.microsoft.com/office/drawing/2014/main" id="{4EB7449C-DE25-410B-98FF-07F8416D238C}"/>
              </a:ext>
            </a:extLst>
          </p:cNvPr>
          <p:cNvSpPr>
            <a:spLocks xmlns:a="http://schemas.openxmlformats.org/drawingml/2006/main" noGrp="1"/>
          </p:cNvSpPr>
          <p:nvPr/>
        </p:nvSpPr>
        <p:spPr>
          <a:xfrm xmlns:a="http://schemas.openxmlformats.org/drawingml/2006/main">
            <a:off x="1000125" y="419100"/>
            <a:ext cx="82391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550" b="1">
                <a:solidFill>
                  <a:srgbClr val="FFFFFF"/>
                </a:solidFill>
                <a:latin typeface="Nimbus Sans"/>
                <a:ea typeface="Nimbus Sans"/>
                <a:cs typeface="Nimbus Sans"/>
              </a:defRPr>
            </a:defPPr>
            <a:lvl1pPr>
              <a:buNone/>
              <a:defRPr sz="2550" b="1">
                <a:solidFill>
                  <a:srgbClr val="FFFFFF"/>
                </a:solidFill>
                <a:latin typeface="Nimbus Sans"/>
                <a:ea typeface="Nimbus Sans"/>
                <a:cs typeface="Nimbus Sans"/>
              </a:defRPr>
            </a:lvl1pPr>
            <a:lvl2pPr>
              <a:buNone/>
              <a:defRPr sz="2550" b="1">
                <a:solidFill>
                  <a:srgbClr val="FFFFFF"/>
                </a:solidFill>
                <a:latin typeface="Nimbus Sans"/>
                <a:ea typeface="Nimbus Sans"/>
                <a:cs typeface="Nimbus Sans"/>
              </a:defRPr>
            </a:lvl2pPr>
            <a:lvl3pPr>
              <a:buNone/>
              <a:defRPr sz="2550" b="1">
                <a:solidFill>
                  <a:srgbClr val="FFFFFF"/>
                </a:solidFill>
                <a:latin typeface="Nimbus Sans"/>
                <a:ea typeface="Nimbus Sans"/>
                <a:cs typeface="Nimbus Sans"/>
              </a:defRPr>
            </a:lvl3pPr>
            <a:lvl4pPr>
              <a:buNone/>
              <a:defRPr sz="2550" b="1">
                <a:solidFill>
                  <a:srgbClr val="FFFFFF"/>
                </a:solidFill>
                <a:latin typeface="Nimbus Sans"/>
                <a:ea typeface="Nimbus Sans"/>
                <a:cs typeface="Nimbus Sans"/>
              </a:defRPr>
            </a:lvl4pPr>
            <a:lvl5pPr>
              <a:buNone/>
              <a:defRPr sz="2550" b="1">
                <a:solidFill>
                  <a:srgbClr val="FFFFFF"/>
                </a:solidFill>
                <a:latin typeface="Nimbus Sans"/>
                <a:ea typeface="Nimbus Sans"/>
                <a:cs typeface="Nimbus Sans"/>
              </a:defRPr>
            </a:lvl5pPr>
            <a:lvl6pPr>
              <a:buNone/>
              <a:defRPr sz="2550" b="1">
                <a:solidFill>
                  <a:srgbClr val="FFFFFF"/>
                </a:solidFill>
                <a:latin typeface="Nimbus Sans"/>
                <a:ea typeface="Nimbus Sans"/>
                <a:cs typeface="Nimbus Sans"/>
              </a:defRPr>
            </a:lvl6pPr>
            <a:lvl7pPr>
              <a:buNone/>
              <a:defRPr sz="2550" b="1">
                <a:solidFill>
                  <a:srgbClr val="FFFFFF"/>
                </a:solidFill>
                <a:latin typeface="Nimbus Sans"/>
                <a:ea typeface="Nimbus Sans"/>
                <a:cs typeface="Nimbus Sans"/>
              </a:defRPr>
            </a:lvl7pPr>
            <a:lvl8pPr>
              <a:buNone/>
              <a:defRPr sz="2550" b="1">
                <a:solidFill>
                  <a:srgbClr val="FFFFFF"/>
                </a:solidFill>
                <a:latin typeface="Nimbus Sans"/>
                <a:ea typeface="Nimbus Sans"/>
                <a:cs typeface="Nimbus Sans"/>
              </a:defRPr>
            </a:lvl8pPr>
            <a:lvl9pPr>
              <a:buNone/>
              <a:defRPr sz="2550" b="1">
                <a:solidFill>
                  <a:srgbClr val="FFFFFF"/>
                </a:solidFill>
                <a:latin typeface="Nimbus Sans"/>
                <a:ea typeface="Nimbus Sans"/>
                <a:cs typeface="Nimbus Sans"/>
              </a:defRPr>
            </a:lvl9pPr>
          </a:lstStyle>
          <a:p xmlns:a="http://schemas.openxmlformats.org/drawingml/2006/main">
            <a:pPr>
              <a:buNone/>
              <a:defRPr sz="2550" b="1">
                <a:solidFill>
                  <a:srgbClr val="FFFFFF"/>
                </a:solidFill>
                <a:latin typeface="Nimbus Sans"/>
                <a:ea typeface="Nimbus Sans"/>
                <a:cs typeface="Nimbus Sans"/>
              </a:defRPr>
            </a:pPr>
            <a:r>
              <a:rPr sz="2550" b="1">
                <a:solidFill>
                  <a:srgbClr val="FFFFFF"/>
                </a:solidFill>
                <a:latin typeface="Nimbus Sans"/>
                <a:ea typeface="Nimbus Sans"/>
                <a:cs typeface="Nimbus Sans"/>
              </a:rPr>
              <a:t>Shot 2: foot-level viewing direction</a:t>
            </a:r>
          </a:p>
        </p:txBody>
      </p:sp>
      <p:sp>
        <p:nvSpPr>
          <p:cNvPr id="18" name="brand-09">
            <a:extLst xmlns:a="http://schemas.openxmlformats.org/drawingml/2006/main">
              <a:ext uri="{FF2B5EF4-FFF2-40B4-BE49-F238E27FC236}">
                <a16:creationId xmlns:a16="http://schemas.microsoft.com/office/drawing/2014/main" id="{E9D24AD1-26E0-41CF-AC5F-F276455A23D2}"/>
              </a:ext>
            </a:extLst>
          </p:cNvPr>
          <p:cNvSpPr>
            <a:spLocks xmlns:a="http://schemas.openxmlformats.org/drawingml/2006/main" noGrp="1"/>
          </p:cNvSpPr>
          <p:nvPr/>
        </p:nvSpPr>
        <p:spPr>
          <a:xfrm xmlns:a="http://schemas.openxmlformats.org/drawingml/2006/main">
            <a:off x="371475" y="447675"/>
            <a:ext cx="5429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1">
                <a:solidFill>
                  <a:srgbClr val="FFFFFF"/>
                </a:solidFill>
                <a:latin typeface="Nimbus Sans"/>
                <a:ea typeface="Nimbus Sans"/>
                <a:cs typeface="Nimbus Sans"/>
              </a:defRPr>
            </a:defPPr>
            <a:lvl1pPr>
              <a:buNone/>
              <a:defRPr sz="2100" b="1">
                <a:solidFill>
                  <a:srgbClr val="FFFFFF"/>
                </a:solidFill>
                <a:latin typeface="Nimbus Sans"/>
                <a:ea typeface="Nimbus Sans"/>
                <a:cs typeface="Nimbus Sans"/>
              </a:defRPr>
            </a:lvl1pPr>
            <a:lvl2pPr>
              <a:buNone/>
              <a:defRPr sz="2100" b="1">
                <a:solidFill>
                  <a:srgbClr val="FFFFFF"/>
                </a:solidFill>
                <a:latin typeface="Nimbus Sans"/>
                <a:ea typeface="Nimbus Sans"/>
                <a:cs typeface="Nimbus Sans"/>
              </a:defRPr>
            </a:lvl2pPr>
            <a:lvl3pPr>
              <a:buNone/>
              <a:defRPr sz="2100" b="1">
                <a:solidFill>
                  <a:srgbClr val="FFFFFF"/>
                </a:solidFill>
                <a:latin typeface="Nimbus Sans"/>
                <a:ea typeface="Nimbus Sans"/>
                <a:cs typeface="Nimbus Sans"/>
              </a:defRPr>
            </a:lvl3pPr>
            <a:lvl4pPr>
              <a:buNone/>
              <a:defRPr sz="2100" b="1">
                <a:solidFill>
                  <a:srgbClr val="FFFFFF"/>
                </a:solidFill>
                <a:latin typeface="Nimbus Sans"/>
                <a:ea typeface="Nimbus Sans"/>
                <a:cs typeface="Nimbus Sans"/>
              </a:defRPr>
            </a:lvl4pPr>
            <a:lvl5pPr>
              <a:buNone/>
              <a:defRPr sz="2100" b="1">
                <a:solidFill>
                  <a:srgbClr val="FFFFFF"/>
                </a:solidFill>
                <a:latin typeface="Nimbus Sans"/>
                <a:ea typeface="Nimbus Sans"/>
                <a:cs typeface="Nimbus Sans"/>
              </a:defRPr>
            </a:lvl5pPr>
            <a:lvl6pPr>
              <a:buNone/>
              <a:defRPr sz="2100" b="1">
                <a:solidFill>
                  <a:srgbClr val="FFFFFF"/>
                </a:solidFill>
                <a:latin typeface="Nimbus Sans"/>
                <a:ea typeface="Nimbus Sans"/>
                <a:cs typeface="Nimbus Sans"/>
              </a:defRPr>
            </a:lvl6pPr>
            <a:lvl7pPr>
              <a:buNone/>
              <a:defRPr sz="2100" b="1">
                <a:solidFill>
                  <a:srgbClr val="FFFFFF"/>
                </a:solidFill>
                <a:latin typeface="Nimbus Sans"/>
                <a:ea typeface="Nimbus Sans"/>
                <a:cs typeface="Nimbus Sans"/>
              </a:defRPr>
            </a:lvl7pPr>
            <a:lvl8pPr>
              <a:buNone/>
              <a:defRPr sz="2100" b="1">
                <a:solidFill>
                  <a:srgbClr val="FFFFFF"/>
                </a:solidFill>
                <a:latin typeface="Nimbus Sans"/>
                <a:ea typeface="Nimbus Sans"/>
                <a:cs typeface="Nimbus Sans"/>
              </a:defRPr>
            </a:lvl8pPr>
            <a:lvl9pPr>
              <a:buNone/>
              <a:defRPr sz="2100" b="1">
                <a:solidFill>
                  <a:srgbClr val="FFFFFF"/>
                </a:solidFill>
                <a:latin typeface="Nimbus Sans"/>
                <a:ea typeface="Nimbus Sans"/>
                <a:cs typeface="Nimbus Sans"/>
              </a:defRPr>
            </a:lvl9pPr>
          </a:lstStyle>
          <a:p xmlns:a="http://schemas.openxmlformats.org/drawingml/2006/main">
            <a:pPr>
              <a:buNone/>
              <a:defRPr sz="2100" b="1">
                <a:solidFill>
                  <a:srgbClr val="FFFFFF"/>
                </a:solidFill>
                <a:latin typeface="Nimbus Sans"/>
                <a:ea typeface="Nimbus Sans"/>
                <a:cs typeface="Nimbus Sans"/>
              </a:defRPr>
            </a:pPr>
            <a:r>
              <a:rPr sz="2100" b="1">
                <a:solidFill>
                  <a:srgbClr val="FFFFFF"/>
                </a:solidFill>
                <a:latin typeface="Nimbus Sans"/>
                <a:ea typeface="Nimbus Sans"/>
                <a:cs typeface="Nimbus Sans"/>
              </a:rPr>
              <a:t>09</a:t>
            </a:r>
          </a:p>
        </p:txBody>
      </p:sp>
      <p:pic>
        <p:nvPicPr>
          <p:cNvPr id="19" name="">
            <a:extLst xmlns:a="http://schemas.openxmlformats.org/drawingml/2006/main">
              <a:ext uri="{FF2B5EF4-FFF2-40B4-BE49-F238E27FC236}">
                <a16:creationId xmlns:a16="http://schemas.microsoft.com/office/drawing/2014/main" id="{F973BAAF-9F2D-488B-83B5-A0E08C4BC84C}"/>
              </a:ext>
            </a:extLst>
          </p:cNvPr>
          <p:cNvPicPr>
            <a:picLocks xmlns:a="http://schemas.openxmlformats.org/drawingml/2006/main" noChangeAspect="1"/>
          </p:cNvPicPr>
          <p:nvPr/>
        </p:nvPicPr>
        <p:blipFill>
          <a:blip xmlns:r="http://schemas.openxmlformats.org/officeDocument/2006/relationships" xmlns:a="http://schemas.openxmlformats.org/drawingml/2006/main" r:embed="R8c4c7a17a4ac4d31"/>
          <a:stretch xmlns:a="http://schemas.openxmlformats.org/drawingml/2006/main"/>
        </p:blipFill>
        <p:spPr>
          <a:xfrm xmlns:a="http://schemas.openxmlformats.org/drawingml/2006/main">
            <a:off x="9759847" y="381000"/>
            <a:ext cx="2044907" cy="647700"/>
          </a:xfrm>
          <a:prstGeom xmlns:a="http://schemas.openxmlformats.org/drawingml/2006/main" prst="rect">
            <a:avLst/>
          </a:prstGeom>
        </p:spPr>
      </p:pic>
      <p:sp>
        <p:nvSpPr>
          <p:cNvPr id="20" name="brand-bottom-rule">
            <a:extLst xmlns:a="http://schemas.openxmlformats.org/drawingml/2006/main">
              <a:ext uri="{FF2B5EF4-FFF2-40B4-BE49-F238E27FC236}">
                <a16:creationId xmlns:a16="http://schemas.microsoft.com/office/drawing/2014/main" id="{9131C45A-0A4A-4F7F-9B71-41EA651674E5}"/>
              </a:ext>
            </a:extLst>
          </p:cNvPr>
          <p:cNvSpPr>
            <a:spLocks xmlns:a="http://schemas.openxmlformats.org/drawingml/2006/main" noGrp="1"/>
          </p:cNvSpPr>
          <p:nvPr/>
        </p:nvSpPr>
        <p:spPr>
          <a:xfrm xmlns:a="http://schemas.openxmlformats.org/drawingml/2006/main">
            <a:off x="609600" y="6305550"/>
            <a:ext cx="10972800" cy="19050"/>
          </a:xfrm>
          <a:prstGeom xmlns:a="http://schemas.openxmlformats.org/drawingml/2006/main" prst="rect">
            <a:avLst/>
          </a:prstGeom>
          <a:solidFill xmlns:a="http://schemas.openxmlformats.org/drawingml/2006/main">
            <a:srgbClr val="D7A5B1"/>
          </a:solidFill>
          <a:ln xmlns:a="http://schemas.openxmlformats.org/drawingml/2006/main" w="0">
            <a:noFill/>
            <a:prstDash val="solid"/>
          </a:ln>
        </p:spPr>
      </p:sp>
    </p:spTree>
    <p:extLst>
      <p:ext uri="{BB962C8B-B14F-4D97-AF65-F5344CB8AC3E}">
        <p14:creationId xmlns:p14="http://schemas.microsoft.com/office/powerpoint/2010/main" val="1039200565"/>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0">
            <a:extLst xmlns:a="http://schemas.openxmlformats.org/drawingml/2006/main">
              <a:ext uri="{FF2B5EF4-FFF2-40B4-BE49-F238E27FC236}">
                <a16:creationId xmlns:a16="http://schemas.microsoft.com/office/drawing/2014/main" id="{170073EA-6D2A-4C1F-B1FF-D0F8CBE953DB}"/>
              </a:ext>
            </a:extLst>
          </p:cNvPr>
          <p:cNvSpPr>
            <a:spLocks xmlns:a="http://schemas.openxmlformats.org/drawingml/2006/main" noGrp="1"/>
          </p:cNvSpPr>
          <p:nvPr/>
        </p:nvSpPr>
        <p:spPr>
          <a:xfrm xmlns:a="http://schemas.openxmlformats.org/drawingml/2006/main">
            <a:off x="609600" y="428625"/>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150" b="1">
                <a:solidFill>
                  <a:srgbClr val="8D1530"/>
                </a:solidFill>
                <a:latin typeface="Nimbus Sans"/>
                <a:ea typeface="Nimbus Sans"/>
                <a:cs typeface="Nimbus Sans"/>
              </a:defRPr>
            </a:defPPr>
            <a:lvl1pPr>
              <a:buNone/>
              <a:defRPr sz="3150" b="1">
                <a:solidFill>
                  <a:srgbClr val="153553"/>
                </a:solidFill>
                <a:latin typeface="Nimbus Sans"/>
                <a:ea typeface="Nimbus Sans"/>
                <a:cs typeface="Nimbus Sans"/>
              </a:defRPr>
            </a:lvl1pPr>
            <a:lvl2pPr>
              <a:buNone/>
              <a:defRPr sz="3150" b="1">
                <a:solidFill>
                  <a:srgbClr val="153553"/>
                </a:solidFill>
                <a:latin typeface="Nimbus Sans"/>
                <a:ea typeface="Nimbus Sans"/>
                <a:cs typeface="Nimbus Sans"/>
              </a:defRPr>
            </a:lvl2pPr>
            <a:lvl3pPr>
              <a:buNone/>
              <a:defRPr sz="3150" b="1">
                <a:solidFill>
                  <a:srgbClr val="153553"/>
                </a:solidFill>
                <a:latin typeface="Nimbus Sans"/>
                <a:ea typeface="Nimbus Sans"/>
                <a:cs typeface="Nimbus Sans"/>
              </a:defRPr>
            </a:lvl3pPr>
            <a:lvl4pPr>
              <a:buNone/>
              <a:defRPr sz="3150" b="1">
                <a:solidFill>
                  <a:srgbClr val="153553"/>
                </a:solidFill>
                <a:latin typeface="Nimbus Sans"/>
                <a:ea typeface="Nimbus Sans"/>
                <a:cs typeface="Nimbus Sans"/>
              </a:defRPr>
            </a:lvl4pPr>
            <a:lvl5pPr>
              <a:buNone/>
              <a:defRPr sz="3150" b="1">
                <a:solidFill>
                  <a:srgbClr val="153553"/>
                </a:solidFill>
                <a:latin typeface="Nimbus Sans"/>
                <a:ea typeface="Nimbus Sans"/>
                <a:cs typeface="Nimbus Sans"/>
              </a:defRPr>
            </a:lvl5pPr>
            <a:lvl6pPr>
              <a:buNone/>
              <a:defRPr sz="3150" b="1">
                <a:solidFill>
                  <a:srgbClr val="153553"/>
                </a:solidFill>
                <a:latin typeface="Nimbus Sans"/>
                <a:ea typeface="Nimbus Sans"/>
                <a:cs typeface="Nimbus Sans"/>
              </a:defRPr>
            </a:lvl6pPr>
            <a:lvl7pPr>
              <a:buNone/>
              <a:defRPr sz="3150" b="1">
                <a:solidFill>
                  <a:srgbClr val="153553"/>
                </a:solidFill>
                <a:latin typeface="Nimbus Sans"/>
                <a:ea typeface="Nimbus Sans"/>
                <a:cs typeface="Nimbus Sans"/>
              </a:defRPr>
            </a:lvl7pPr>
            <a:lvl8pPr>
              <a:buNone/>
              <a:defRPr sz="3150" b="1">
                <a:solidFill>
                  <a:srgbClr val="153553"/>
                </a:solidFill>
                <a:latin typeface="Nimbus Sans"/>
                <a:ea typeface="Nimbus Sans"/>
                <a:cs typeface="Nimbus Sans"/>
              </a:defRPr>
            </a:lvl8pPr>
            <a:lvl9pPr>
              <a:buNone/>
              <a:defRPr sz="3150" b="1">
                <a:solidFill>
                  <a:srgbClr val="153553"/>
                </a:solidFill>
                <a:latin typeface="Nimbus Sans"/>
                <a:ea typeface="Nimbus Sans"/>
                <a:cs typeface="Nimbus Sans"/>
              </a:defRPr>
            </a:lvl9pPr>
          </a:lstStyle>
          <a:p xmlns:a="http://schemas.openxmlformats.org/drawingml/2006/main">
            <a:pPr>
              <a:buNone/>
              <a:defRPr sz="3150" b="1">
                <a:solidFill>
                  <a:srgbClr val="153553"/>
                </a:solidFill>
                <a:latin typeface="Nimbus Sans"/>
                <a:ea typeface="Nimbus Sans"/>
                <a:cs typeface="Nimbus Sans"/>
              </a:defRPr>
            </a:pPr>
            <a:r>
              <a:rPr sz="3150" b="1">
                <a:solidFill>
                  <a:srgbClr val="8D1530"/>
                </a:solidFill>
                <a:latin typeface="Nimbus Sans"/>
                <a:ea typeface="Nimbus Sans"/>
                <a:cs typeface="Nimbus Sans"/>
              </a:rPr>
              <a:t/>
            </a:r>
          </a:p>
        </p:txBody>
      </p:sp>
      <p:sp>
        <p:nvSpPr>
          <p:cNvPr id="2" name="text-1">
            <a:extLst xmlns:a="http://schemas.openxmlformats.org/drawingml/2006/main">
              <a:ext uri="{FF2B5EF4-FFF2-40B4-BE49-F238E27FC236}">
                <a16:creationId xmlns:a16="http://schemas.microsoft.com/office/drawing/2014/main" id="{663D6341-4EA7-4D92-B6D9-BCF0CA6FC71F}"/>
              </a:ext>
            </a:extLst>
          </p:cNvPr>
          <p:cNvSpPr>
            <a:spLocks xmlns:a="http://schemas.openxmlformats.org/drawingml/2006/main" noGrp="1"/>
          </p:cNvSpPr>
          <p:nvPr/>
        </p:nvSpPr>
        <p:spPr>
          <a:xfrm xmlns:a="http://schemas.openxmlformats.org/drawingml/2006/main">
            <a:off x="609600" y="641985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ICCT 2026</a:t>
            </a:r>
          </a:p>
        </p:txBody>
      </p:sp>
      <p:sp>
        <p:nvSpPr>
          <p:cNvPr id="3" name="text-2">
            <a:extLst xmlns:a="http://schemas.openxmlformats.org/drawingml/2006/main">
              <a:ext uri="{FF2B5EF4-FFF2-40B4-BE49-F238E27FC236}">
                <a16:creationId xmlns:a16="http://schemas.microsoft.com/office/drawing/2014/main" id="{BC277E6A-0991-4813-99EC-02AA5DC62A59}"/>
              </a:ext>
            </a:extLst>
          </p:cNvPr>
          <p:cNvSpPr>
            <a:spLocks xmlns:a="http://schemas.openxmlformats.org/drawingml/2006/main" noGrp="1"/>
          </p:cNvSpPr>
          <p:nvPr/>
        </p:nvSpPr>
        <p:spPr>
          <a:xfrm xmlns:a="http://schemas.openxmlformats.org/drawingml/2006/main">
            <a:off x="11049000" y="64198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10</a:t>
            </a:r>
          </a:p>
        </p:txBody>
      </p:sp>
      <p:sp>
        <p:nvSpPr>
          <p:cNvPr id="4" name="text-3">
            <a:extLst xmlns:a="http://schemas.openxmlformats.org/drawingml/2006/main">
              <a:ext uri="{FF2B5EF4-FFF2-40B4-BE49-F238E27FC236}">
                <a16:creationId xmlns:a16="http://schemas.microsoft.com/office/drawing/2014/main" id="{6E931DAA-DA8A-4B64-A05D-50704267DA61}"/>
              </a:ext>
            </a:extLst>
          </p:cNvPr>
          <p:cNvSpPr>
            <a:spLocks xmlns:a="http://schemas.openxmlformats.org/drawingml/2006/main" noGrp="1"/>
          </p:cNvSpPr>
          <p:nvPr/>
        </p:nvSpPr>
        <p:spPr>
          <a:xfrm xmlns:a="http://schemas.openxmlformats.org/drawingml/2006/main">
            <a:off x="609600" y="1381125"/>
            <a:ext cx="10953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100" b="1">
                <a:solidFill>
                  <a:srgbClr val="263443"/>
                </a:solidFill>
                <a:latin typeface="Nimbus Sans"/>
                <a:ea typeface="Nimbus Sans"/>
                <a:cs typeface="Nimbus Sans"/>
              </a:defRPr>
            </a:defPPr>
            <a:lvl1pPr>
              <a:buNone/>
              <a:defRPr sz="2100" b="1">
                <a:solidFill>
                  <a:srgbClr val="263443"/>
                </a:solidFill>
                <a:latin typeface="Nimbus Sans"/>
                <a:ea typeface="Nimbus Sans"/>
                <a:cs typeface="Nimbus Sans"/>
              </a:defRPr>
            </a:lvl1pPr>
            <a:lvl2pPr>
              <a:buNone/>
              <a:defRPr sz="2100" b="1">
                <a:solidFill>
                  <a:srgbClr val="263443"/>
                </a:solidFill>
                <a:latin typeface="Nimbus Sans"/>
                <a:ea typeface="Nimbus Sans"/>
                <a:cs typeface="Nimbus Sans"/>
              </a:defRPr>
            </a:lvl2pPr>
            <a:lvl3pPr>
              <a:buNone/>
              <a:defRPr sz="2100" b="1">
                <a:solidFill>
                  <a:srgbClr val="263443"/>
                </a:solidFill>
                <a:latin typeface="Nimbus Sans"/>
                <a:ea typeface="Nimbus Sans"/>
                <a:cs typeface="Nimbus Sans"/>
              </a:defRPr>
            </a:lvl3pPr>
            <a:lvl4pPr>
              <a:buNone/>
              <a:defRPr sz="2100" b="1">
                <a:solidFill>
                  <a:srgbClr val="263443"/>
                </a:solidFill>
                <a:latin typeface="Nimbus Sans"/>
                <a:ea typeface="Nimbus Sans"/>
                <a:cs typeface="Nimbus Sans"/>
              </a:defRPr>
            </a:lvl4pPr>
            <a:lvl5pPr>
              <a:buNone/>
              <a:defRPr sz="2100" b="1">
                <a:solidFill>
                  <a:srgbClr val="263443"/>
                </a:solidFill>
                <a:latin typeface="Nimbus Sans"/>
                <a:ea typeface="Nimbus Sans"/>
                <a:cs typeface="Nimbus Sans"/>
              </a:defRPr>
            </a:lvl5pPr>
            <a:lvl6pPr>
              <a:buNone/>
              <a:defRPr sz="2100" b="1">
                <a:solidFill>
                  <a:srgbClr val="263443"/>
                </a:solidFill>
                <a:latin typeface="Nimbus Sans"/>
                <a:ea typeface="Nimbus Sans"/>
                <a:cs typeface="Nimbus Sans"/>
              </a:defRPr>
            </a:lvl6pPr>
            <a:lvl7pPr>
              <a:buNone/>
              <a:defRPr sz="2100" b="1">
                <a:solidFill>
                  <a:srgbClr val="263443"/>
                </a:solidFill>
                <a:latin typeface="Nimbus Sans"/>
                <a:ea typeface="Nimbus Sans"/>
                <a:cs typeface="Nimbus Sans"/>
              </a:defRPr>
            </a:lvl7pPr>
            <a:lvl8pPr>
              <a:buNone/>
              <a:defRPr sz="2100" b="1">
                <a:solidFill>
                  <a:srgbClr val="263443"/>
                </a:solidFill>
                <a:latin typeface="Nimbus Sans"/>
                <a:ea typeface="Nimbus Sans"/>
                <a:cs typeface="Nimbus Sans"/>
              </a:defRPr>
            </a:lvl8pPr>
            <a:lvl9pPr>
              <a:buNone/>
              <a:defRPr sz="2100" b="1">
                <a:solidFill>
                  <a:srgbClr val="263443"/>
                </a:solidFill>
                <a:latin typeface="Nimbus Sans"/>
                <a:ea typeface="Nimbus Sans"/>
                <a:cs typeface="Nimbus Sans"/>
              </a:defRPr>
            </a:lvl9pPr>
          </a:lstStyle>
          <a:p xmlns:a="http://schemas.openxmlformats.org/drawingml/2006/main">
            <a:pPr>
              <a:buNone/>
              <a:defRPr sz="2100" b="1">
                <a:solidFill>
                  <a:srgbClr val="263443"/>
                </a:solidFill>
                <a:latin typeface="Nimbus Sans"/>
                <a:ea typeface="Nimbus Sans"/>
                <a:cs typeface="Nimbus Sans"/>
              </a:defRPr>
            </a:pPr>
            <a:r>
              <a:rPr sz="2100" b="1">
                <a:solidFill>
                  <a:srgbClr val="263443"/>
                </a:solidFill>
                <a:latin typeface="Nimbus Sans"/>
                <a:ea typeface="Nimbus Sans"/>
                <a:cs typeface="Nimbus Sans"/>
              </a:rPr>
              <a:t>Requirement: upper-body framing and the planned viewpoint</a:t>
            </a:r>
          </a:p>
        </p:txBody>
      </p:sp>
      <p:sp>
        <p:nvSpPr>
          <p:cNvPr id="5" name="text-4">
            <a:extLst xmlns:a="http://schemas.openxmlformats.org/drawingml/2006/main">
              <a:ext uri="{FF2B5EF4-FFF2-40B4-BE49-F238E27FC236}">
                <a16:creationId xmlns:a16="http://schemas.microsoft.com/office/drawing/2014/main" id="{06C4376D-413E-4047-BA26-724E68C8813D}"/>
              </a:ext>
            </a:extLst>
          </p:cNvPr>
          <p:cNvSpPr>
            <a:spLocks xmlns:a="http://schemas.openxmlformats.org/drawingml/2006/main" noGrp="1"/>
          </p:cNvSpPr>
          <p:nvPr/>
        </p:nvSpPr>
        <p:spPr>
          <a:xfrm xmlns:a="http://schemas.openxmlformats.org/drawingml/2006/main">
            <a:off x="609600" y="2276475"/>
            <a:ext cx="35433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1">
                <a:solidFill>
                  <a:srgbClr val="596875"/>
                </a:solidFill>
                <a:latin typeface="Nimbus Sans"/>
                <a:ea typeface="Nimbus Sans"/>
                <a:cs typeface="Nimbus Sans"/>
              </a:defRPr>
            </a:defPPr>
            <a:lvl1pPr>
              <a:buNone/>
              <a:defRPr sz="1875" b="1">
                <a:solidFill>
                  <a:srgbClr val="596875"/>
                </a:solidFill>
                <a:latin typeface="Nimbus Sans"/>
                <a:ea typeface="Nimbus Sans"/>
                <a:cs typeface="Nimbus Sans"/>
              </a:defRPr>
            </a:lvl1pPr>
            <a:lvl2pPr>
              <a:buNone/>
              <a:defRPr sz="1875" b="1">
                <a:solidFill>
                  <a:srgbClr val="596875"/>
                </a:solidFill>
                <a:latin typeface="Nimbus Sans"/>
                <a:ea typeface="Nimbus Sans"/>
                <a:cs typeface="Nimbus Sans"/>
              </a:defRPr>
            </a:lvl2pPr>
            <a:lvl3pPr>
              <a:buNone/>
              <a:defRPr sz="1875" b="1">
                <a:solidFill>
                  <a:srgbClr val="596875"/>
                </a:solidFill>
                <a:latin typeface="Nimbus Sans"/>
                <a:ea typeface="Nimbus Sans"/>
                <a:cs typeface="Nimbus Sans"/>
              </a:defRPr>
            </a:lvl3pPr>
            <a:lvl4pPr>
              <a:buNone/>
              <a:defRPr sz="1875" b="1">
                <a:solidFill>
                  <a:srgbClr val="596875"/>
                </a:solidFill>
                <a:latin typeface="Nimbus Sans"/>
                <a:ea typeface="Nimbus Sans"/>
                <a:cs typeface="Nimbus Sans"/>
              </a:defRPr>
            </a:lvl4pPr>
            <a:lvl5pPr>
              <a:buNone/>
              <a:defRPr sz="1875" b="1">
                <a:solidFill>
                  <a:srgbClr val="596875"/>
                </a:solidFill>
                <a:latin typeface="Nimbus Sans"/>
                <a:ea typeface="Nimbus Sans"/>
                <a:cs typeface="Nimbus Sans"/>
              </a:defRPr>
            </a:lvl5pPr>
            <a:lvl6pPr>
              <a:buNone/>
              <a:defRPr sz="1875" b="1">
                <a:solidFill>
                  <a:srgbClr val="596875"/>
                </a:solidFill>
                <a:latin typeface="Nimbus Sans"/>
                <a:ea typeface="Nimbus Sans"/>
                <a:cs typeface="Nimbus Sans"/>
              </a:defRPr>
            </a:lvl6pPr>
            <a:lvl7pPr>
              <a:buNone/>
              <a:defRPr sz="1875" b="1">
                <a:solidFill>
                  <a:srgbClr val="596875"/>
                </a:solidFill>
                <a:latin typeface="Nimbus Sans"/>
                <a:ea typeface="Nimbus Sans"/>
                <a:cs typeface="Nimbus Sans"/>
              </a:defRPr>
            </a:lvl7pPr>
            <a:lvl8pPr>
              <a:buNone/>
              <a:defRPr sz="1875" b="1">
                <a:solidFill>
                  <a:srgbClr val="596875"/>
                </a:solidFill>
                <a:latin typeface="Nimbus Sans"/>
                <a:ea typeface="Nimbus Sans"/>
                <a:cs typeface="Nimbus Sans"/>
              </a:defRPr>
            </a:lvl8pPr>
            <a:lvl9pPr>
              <a:buNone/>
              <a:defRPr sz="1875" b="1">
                <a:solidFill>
                  <a:srgbClr val="596875"/>
                </a:solidFill>
                <a:latin typeface="Nimbus Sans"/>
                <a:ea typeface="Nimbus Sans"/>
                <a:cs typeface="Nimbus Sans"/>
              </a:defRPr>
            </a:lvl9pPr>
          </a:lstStyle>
          <a:p xmlns:a="http://schemas.openxmlformats.org/drawingml/2006/main">
            <a:pPr>
              <a:buNone/>
              <a:defRPr sz="1875" b="1">
                <a:solidFill>
                  <a:srgbClr val="596875"/>
                </a:solidFill>
                <a:latin typeface="Nimbus Sans"/>
                <a:ea typeface="Nimbus Sans"/>
                <a:cs typeface="Nimbus Sans"/>
              </a:defRPr>
            </a:pPr>
            <a:r>
              <a:rPr sz="1875" b="1">
                <a:solidFill>
                  <a:srgbClr val="596875"/>
                </a:solidFill>
                <a:latin typeface="Nimbus Sans"/>
                <a:ea typeface="Nimbus Sans"/>
                <a:cs typeface="Nimbus Sans"/>
              </a:rPr>
              <a:t>Green-screen source</a:t>
            </a:r>
          </a:p>
        </p:txBody>
      </p:sp>
      <p:pic>
        <p:nvPicPr>
          <p:cNvPr id="6" name="">
            <a:extLst xmlns:a="http://schemas.openxmlformats.org/drawingml/2006/main">
              <a:ext uri="{FF2B5EF4-FFF2-40B4-BE49-F238E27FC236}">
                <a16:creationId xmlns:a16="http://schemas.microsoft.com/office/drawing/2014/main" id="{90DE31FC-6D33-4C89-A268-E15BCFB4289E}"/>
              </a:ext>
            </a:extLst>
          </p:cNvPr>
          <p:cNvPicPr>
            <a:picLocks xmlns:a="http://schemas.openxmlformats.org/drawingml/2006/main" noChangeAspect="1"/>
          </p:cNvPicPr>
          <p:nvPr/>
        </p:nvPicPr>
        <p:blipFill>
          <a:blip xmlns:r="http://schemas.openxmlformats.org/officeDocument/2006/relationships" xmlns:a="http://schemas.openxmlformats.org/drawingml/2006/main" r:embed="R0e59aa0f3e1e44d8"/>
          <a:stretch xmlns:a="http://schemas.openxmlformats.org/drawingml/2006/main"/>
        </p:blipFill>
        <p:spPr>
          <a:xfrm xmlns:a="http://schemas.openxmlformats.org/drawingml/2006/main">
            <a:off x="609600" y="2771038"/>
            <a:ext cx="3543300" cy="1696923"/>
          </a:xfrm>
          <a:prstGeom xmlns:a="http://schemas.openxmlformats.org/drawingml/2006/main" prst="rect">
            <a:avLst/>
          </a:prstGeom>
        </p:spPr>
      </p:pic>
      <p:sp>
        <p:nvSpPr>
          <p:cNvPr id="7" name="text-5">
            <a:extLst xmlns:a="http://schemas.openxmlformats.org/drawingml/2006/main">
              <a:ext uri="{FF2B5EF4-FFF2-40B4-BE49-F238E27FC236}">
                <a16:creationId xmlns:a16="http://schemas.microsoft.com/office/drawing/2014/main" id="{B4D11E02-013D-47C2-AC5F-E163D73EC474}"/>
              </a:ext>
            </a:extLst>
          </p:cNvPr>
          <p:cNvSpPr>
            <a:spLocks xmlns:a="http://schemas.openxmlformats.org/drawingml/2006/main" noGrp="1"/>
          </p:cNvSpPr>
          <p:nvPr/>
        </p:nvSpPr>
        <p:spPr>
          <a:xfrm xmlns:a="http://schemas.openxmlformats.org/drawingml/2006/main">
            <a:off x="609600" y="4695825"/>
            <a:ext cx="35242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0">
                <a:solidFill>
                  <a:srgbClr val="263443"/>
                </a:solidFill>
                <a:latin typeface="Nimbus Sans"/>
                <a:ea typeface="Nimbus Sans"/>
                <a:cs typeface="Nimbus Sans"/>
              </a:defRPr>
            </a:defPPr>
            <a:lvl1pPr>
              <a:buNone/>
              <a:defRPr sz="1875" b="0">
                <a:solidFill>
                  <a:srgbClr val="263443"/>
                </a:solidFill>
                <a:latin typeface="Nimbus Sans"/>
                <a:ea typeface="Nimbus Sans"/>
                <a:cs typeface="Nimbus Sans"/>
              </a:defRPr>
            </a:lvl1pPr>
            <a:lvl2pPr>
              <a:buNone/>
              <a:defRPr sz="1875" b="0">
                <a:solidFill>
                  <a:srgbClr val="263443"/>
                </a:solidFill>
                <a:latin typeface="Nimbus Sans"/>
                <a:ea typeface="Nimbus Sans"/>
                <a:cs typeface="Nimbus Sans"/>
              </a:defRPr>
            </a:lvl2pPr>
            <a:lvl3pPr>
              <a:buNone/>
              <a:defRPr sz="1875" b="0">
                <a:solidFill>
                  <a:srgbClr val="263443"/>
                </a:solidFill>
                <a:latin typeface="Nimbus Sans"/>
                <a:ea typeface="Nimbus Sans"/>
                <a:cs typeface="Nimbus Sans"/>
              </a:defRPr>
            </a:lvl3pPr>
            <a:lvl4pPr>
              <a:buNone/>
              <a:defRPr sz="1875" b="0">
                <a:solidFill>
                  <a:srgbClr val="263443"/>
                </a:solidFill>
                <a:latin typeface="Nimbus Sans"/>
                <a:ea typeface="Nimbus Sans"/>
                <a:cs typeface="Nimbus Sans"/>
              </a:defRPr>
            </a:lvl4pPr>
            <a:lvl5pPr>
              <a:buNone/>
              <a:defRPr sz="1875" b="0">
                <a:solidFill>
                  <a:srgbClr val="263443"/>
                </a:solidFill>
                <a:latin typeface="Nimbus Sans"/>
                <a:ea typeface="Nimbus Sans"/>
                <a:cs typeface="Nimbus Sans"/>
              </a:defRPr>
            </a:lvl5pPr>
            <a:lvl6pPr>
              <a:buNone/>
              <a:defRPr sz="1875" b="0">
                <a:solidFill>
                  <a:srgbClr val="263443"/>
                </a:solidFill>
                <a:latin typeface="Nimbus Sans"/>
                <a:ea typeface="Nimbus Sans"/>
                <a:cs typeface="Nimbus Sans"/>
              </a:defRPr>
            </a:lvl6pPr>
            <a:lvl7pPr>
              <a:buNone/>
              <a:defRPr sz="1875" b="0">
                <a:solidFill>
                  <a:srgbClr val="263443"/>
                </a:solidFill>
                <a:latin typeface="Nimbus Sans"/>
                <a:ea typeface="Nimbus Sans"/>
                <a:cs typeface="Nimbus Sans"/>
              </a:defRPr>
            </a:lvl7pPr>
            <a:lvl8pPr>
              <a:buNone/>
              <a:defRPr sz="1875" b="0">
                <a:solidFill>
                  <a:srgbClr val="263443"/>
                </a:solidFill>
                <a:latin typeface="Nimbus Sans"/>
                <a:ea typeface="Nimbus Sans"/>
                <a:cs typeface="Nimbus Sans"/>
              </a:defRPr>
            </a:lvl8pPr>
            <a:lvl9pPr>
              <a:buNone/>
              <a:defRPr sz="1875" b="0">
                <a:solidFill>
                  <a:srgbClr val="263443"/>
                </a:solidFill>
                <a:latin typeface="Nimbus Sans"/>
                <a:ea typeface="Nimbus Sans"/>
                <a:cs typeface="Nimbus Sans"/>
              </a:defRPr>
            </a:lvl9pPr>
          </a:lstStyle>
          <a:p xmlns:a="http://schemas.openxmlformats.org/drawingml/2006/main">
            <a:pPr>
              <a:buNone/>
              <a:defRPr sz="1875" b="0">
                <a:solidFill>
                  <a:srgbClr val="263443"/>
                </a:solidFill>
                <a:latin typeface="Nimbus Sans"/>
                <a:ea typeface="Nimbus Sans"/>
                <a:cs typeface="Nimbus Sans"/>
              </a:defRPr>
            </a:pPr>
            <a:r>
              <a:rPr sz="1875" b="0">
                <a:solidFill>
                  <a:srgbClr val="263443"/>
                </a:solidFill>
                <a:latin typeface="Nimbus Sans"/>
                <a:ea typeface="Nimbus Sans"/>
                <a:cs typeface="Nimbus Sans"/>
              </a:rPr>
              <a:t>Filmed realization</a:t>
            </a:r>
          </a:p>
        </p:txBody>
      </p:sp>
      <p:sp>
        <p:nvSpPr>
          <p:cNvPr id="8" name="text-6">
            <a:extLst xmlns:a="http://schemas.openxmlformats.org/drawingml/2006/main">
              <a:ext uri="{FF2B5EF4-FFF2-40B4-BE49-F238E27FC236}">
                <a16:creationId xmlns:a16="http://schemas.microsoft.com/office/drawing/2014/main" id="{4C68D7FA-5B66-489F-9333-FC621BABBA99}"/>
              </a:ext>
            </a:extLst>
          </p:cNvPr>
          <p:cNvSpPr>
            <a:spLocks xmlns:a="http://schemas.openxmlformats.org/drawingml/2006/main" noGrp="1"/>
          </p:cNvSpPr>
          <p:nvPr/>
        </p:nvSpPr>
        <p:spPr>
          <a:xfrm xmlns:a="http://schemas.openxmlformats.org/drawingml/2006/main">
            <a:off x="4324350" y="2276475"/>
            <a:ext cx="35433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1">
                <a:solidFill>
                  <a:srgbClr val="C5193C"/>
                </a:solidFill>
                <a:latin typeface="Nimbus Sans"/>
                <a:ea typeface="Nimbus Sans"/>
                <a:cs typeface="Nimbus Sans"/>
              </a:defRPr>
            </a:defPPr>
            <a:lvl1pPr>
              <a:buNone/>
              <a:defRPr sz="1875" b="1">
                <a:solidFill>
                  <a:srgbClr val="17628A"/>
                </a:solidFill>
                <a:latin typeface="Nimbus Sans"/>
                <a:ea typeface="Nimbus Sans"/>
                <a:cs typeface="Nimbus Sans"/>
              </a:defRPr>
            </a:lvl1pPr>
            <a:lvl2pPr>
              <a:buNone/>
              <a:defRPr sz="1875" b="1">
                <a:solidFill>
                  <a:srgbClr val="17628A"/>
                </a:solidFill>
                <a:latin typeface="Nimbus Sans"/>
                <a:ea typeface="Nimbus Sans"/>
                <a:cs typeface="Nimbus Sans"/>
              </a:defRPr>
            </a:lvl2pPr>
            <a:lvl3pPr>
              <a:buNone/>
              <a:defRPr sz="1875" b="1">
                <a:solidFill>
                  <a:srgbClr val="17628A"/>
                </a:solidFill>
                <a:latin typeface="Nimbus Sans"/>
                <a:ea typeface="Nimbus Sans"/>
                <a:cs typeface="Nimbus Sans"/>
              </a:defRPr>
            </a:lvl3pPr>
            <a:lvl4pPr>
              <a:buNone/>
              <a:defRPr sz="1875" b="1">
                <a:solidFill>
                  <a:srgbClr val="17628A"/>
                </a:solidFill>
                <a:latin typeface="Nimbus Sans"/>
                <a:ea typeface="Nimbus Sans"/>
                <a:cs typeface="Nimbus Sans"/>
              </a:defRPr>
            </a:lvl4pPr>
            <a:lvl5pPr>
              <a:buNone/>
              <a:defRPr sz="1875" b="1">
                <a:solidFill>
                  <a:srgbClr val="17628A"/>
                </a:solidFill>
                <a:latin typeface="Nimbus Sans"/>
                <a:ea typeface="Nimbus Sans"/>
                <a:cs typeface="Nimbus Sans"/>
              </a:defRPr>
            </a:lvl5pPr>
            <a:lvl6pPr>
              <a:buNone/>
              <a:defRPr sz="1875" b="1">
                <a:solidFill>
                  <a:srgbClr val="17628A"/>
                </a:solidFill>
                <a:latin typeface="Nimbus Sans"/>
                <a:ea typeface="Nimbus Sans"/>
                <a:cs typeface="Nimbus Sans"/>
              </a:defRPr>
            </a:lvl6pPr>
            <a:lvl7pPr>
              <a:buNone/>
              <a:defRPr sz="1875" b="1">
                <a:solidFill>
                  <a:srgbClr val="17628A"/>
                </a:solidFill>
                <a:latin typeface="Nimbus Sans"/>
                <a:ea typeface="Nimbus Sans"/>
                <a:cs typeface="Nimbus Sans"/>
              </a:defRPr>
            </a:lvl7pPr>
            <a:lvl8pPr>
              <a:buNone/>
              <a:defRPr sz="1875" b="1">
                <a:solidFill>
                  <a:srgbClr val="17628A"/>
                </a:solidFill>
                <a:latin typeface="Nimbus Sans"/>
                <a:ea typeface="Nimbus Sans"/>
                <a:cs typeface="Nimbus Sans"/>
              </a:defRPr>
            </a:lvl8pPr>
            <a:lvl9pPr>
              <a:buNone/>
              <a:defRPr sz="1875" b="1">
                <a:solidFill>
                  <a:srgbClr val="17628A"/>
                </a:solidFill>
                <a:latin typeface="Nimbus Sans"/>
                <a:ea typeface="Nimbus Sans"/>
                <a:cs typeface="Nimbus Sans"/>
              </a:defRPr>
            </a:lvl9pPr>
          </a:lstStyle>
          <a:p xmlns:a="http://schemas.openxmlformats.org/drawingml/2006/main">
            <a:pPr>
              <a:buNone/>
              <a:defRPr sz="1875" b="1">
                <a:solidFill>
                  <a:srgbClr val="17628A"/>
                </a:solidFill>
                <a:latin typeface="Nimbus Sans"/>
                <a:ea typeface="Nimbus Sans"/>
                <a:cs typeface="Nimbus Sans"/>
              </a:defRPr>
            </a:pPr>
            <a:r>
              <a:rPr sz="1875" b="1">
                <a:solidFill>
                  <a:srgbClr val="C5193C"/>
                </a:solidFill>
                <a:latin typeface="Nimbus Sans"/>
                <a:ea typeface="Nimbus Sans"/>
                <a:cs typeface="Nimbus Sans"/>
              </a:rPr>
              <a:t>A: with video reference</a:t>
            </a:r>
          </a:p>
        </p:txBody>
      </p:sp>
      <p:pic>
        <p:nvPicPr>
          <p:cNvPr id="9" name="">
            <a:extLst xmlns:a="http://schemas.openxmlformats.org/drawingml/2006/main">
              <a:ext uri="{FF2B5EF4-FFF2-40B4-BE49-F238E27FC236}">
                <a16:creationId xmlns:a16="http://schemas.microsoft.com/office/drawing/2014/main" id="{36D0711C-D6F5-4230-A628-149DA7A7D8C3}"/>
              </a:ext>
            </a:extLst>
          </p:cNvPr>
          <p:cNvPicPr>
            <a:picLocks xmlns:a="http://schemas.openxmlformats.org/drawingml/2006/main" noChangeAspect="1"/>
          </p:cNvPicPr>
          <p:nvPr/>
        </p:nvPicPr>
        <p:blipFill>
          <a:blip xmlns:r="http://schemas.openxmlformats.org/officeDocument/2006/relationships" xmlns:a="http://schemas.openxmlformats.org/drawingml/2006/main" r:embed="R5ee9eeff400f416b"/>
          <a:stretch xmlns:a="http://schemas.openxmlformats.org/drawingml/2006/main"/>
        </p:blipFill>
        <p:spPr>
          <a:xfrm xmlns:a="http://schemas.openxmlformats.org/drawingml/2006/main">
            <a:off x="4324350" y="2765032"/>
            <a:ext cx="3543300" cy="1708937"/>
          </a:xfrm>
          <a:prstGeom xmlns:a="http://schemas.openxmlformats.org/drawingml/2006/main" prst="rect">
            <a:avLst/>
          </a:prstGeom>
        </p:spPr>
      </p:pic>
      <p:sp>
        <p:nvSpPr>
          <p:cNvPr id="10" name="text-7">
            <a:extLst xmlns:a="http://schemas.openxmlformats.org/drawingml/2006/main">
              <a:ext uri="{FF2B5EF4-FFF2-40B4-BE49-F238E27FC236}">
                <a16:creationId xmlns:a16="http://schemas.microsoft.com/office/drawing/2014/main" id="{D788DD4A-2904-4BED-9FCF-CA493EDB8869}"/>
              </a:ext>
            </a:extLst>
          </p:cNvPr>
          <p:cNvSpPr>
            <a:spLocks xmlns:a="http://schemas.openxmlformats.org/drawingml/2006/main" noGrp="1"/>
          </p:cNvSpPr>
          <p:nvPr/>
        </p:nvSpPr>
        <p:spPr>
          <a:xfrm xmlns:a="http://schemas.openxmlformats.org/drawingml/2006/main">
            <a:off x="4324350" y="4695825"/>
            <a:ext cx="35242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0">
                <a:solidFill>
                  <a:srgbClr val="263443"/>
                </a:solidFill>
                <a:latin typeface="Nimbus Sans"/>
                <a:ea typeface="Nimbus Sans"/>
                <a:cs typeface="Nimbus Sans"/>
              </a:defRPr>
            </a:defPPr>
            <a:lvl1pPr>
              <a:buNone/>
              <a:defRPr sz="1875" b="0">
                <a:solidFill>
                  <a:srgbClr val="263443"/>
                </a:solidFill>
                <a:latin typeface="Nimbus Sans"/>
                <a:ea typeface="Nimbus Sans"/>
                <a:cs typeface="Nimbus Sans"/>
              </a:defRPr>
            </a:lvl1pPr>
            <a:lvl2pPr>
              <a:buNone/>
              <a:defRPr sz="1875" b="0">
                <a:solidFill>
                  <a:srgbClr val="263443"/>
                </a:solidFill>
                <a:latin typeface="Nimbus Sans"/>
                <a:ea typeface="Nimbus Sans"/>
                <a:cs typeface="Nimbus Sans"/>
              </a:defRPr>
            </a:lvl2pPr>
            <a:lvl3pPr>
              <a:buNone/>
              <a:defRPr sz="1875" b="0">
                <a:solidFill>
                  <a:srgbClr val="263443"/>
                </a:solidFill>
                <a:latin typeface="Nimbus Sans"/>
                <a:ea typeface="Nimbus Sans"/>
                <a:cs typeface="Nimbus Sans"/>
              </a:defRPr>
            </a:lvl3pPr>
            <a:lvl4pPr>
              <a:buNone/>
              <a:defRPr sz="1875" b="0">
                <a:solidFill>
                  <a:srgbClr val="263443"/>
                </a:solidFill>
                <a:latin typeface="Nimbus Sans"/>
                <a:ea typeface="Nimbus Sans"/>
                <a:cs typeface="Nimbus Sans"/>
              </a:defRPr>
            </a:lvl4pPr>
            <a:lvl5pPr>
              <a:buNone/>
              <a:defRPr sz="1875" b="0">
                <a:solidFill>
                  <a:srgbClr val="263443"/>
                </a:solidFill>
                <a:latin typeface="Nimbus Sans"/>
                <a:ea typeface="Nimbus Sans"/>
                <a:cs typeface="Nimbus Sans"/>
              </a:defRPr>
            </a:lvl5pPr>
            <a:lvl6pPr>
              <a:buNone/>
              <a:defRPr sz="1875" b="0">
                <a:solidFill>
                  <a:srgbClr val="263443"/>
                </a:solidFill>
                <a:latin typeface="Nimbus Sans"/>
                <a:ea typeface="Nimbus Sans"/>
                <a:cs typeface="Nimbus Sans"/>
              </a:defRPr>
            </a:lvl6pPr>
            <a:lvl7pPr>
              <a:buNone/>
              <a:defRPr sz="1875" b="0">
                <a:solidFill>
                  <a:srgbClr val="263443"/>
                </a:solidFill>
                <a:latin typeface="Nimbus Sans"/>
                <a:ea typeface="Nimbus Sans"/>
                <a:cs typeface="Nimbus Sans"/>
              </a:defRPr>
            </a:lvl7pPr>
            <a:lvl8pPr>
              <a:buNone/>
              <a:defRPr sz="1875" b="0">
                <a:solidFill>
                  <a:srgbClr val="263443"/>
                </a:solidFill>
                <a:latin typeface="Nimbus Sans"/>
                <a:ea typeface="Nimbus Sans"/>
                <a:cs typeface="Nimbus Sans"/>
              </a:defRPr>
            </a:lvl8pPr>
            <a:lvl9pPr>
              <a:buNone/>
              <a:defRPr sz="1875" b="0">
                <a:solidFill>
                  <a:srgbClr val="263443"/>
                </a:solidFill>
                <a:latin typeface="Nimbus Sans"/>
                <a:ea typeface="Nimbus Sans"/>
                <a:cs typeface="Nimbus Sans"/>
              </a:defRPr>
            </a:lvl9pPr>
          </a:lstStyle>
          <a:p xmlns:a="http://schemas.openxmlformats.org/drawingml/2006/main">
            <a:pPr>
              <a:buNone/>
              <a:defRPr sz="1875" b="0">
                <a:solidFill>
                  <a:srgbClr val="263443"/>
                </a:solidFill>
                <a:latin typeface="Nimbus Sans"/>
                <a:ea typeface="Nimbus Sans"/>
                <a:cs typeface="Nimbus Sans"/>
              </a:defRPr>
            </a:pPr>
            <a:r>
              <a:rPr sz="1875" b="0">
                <a:solidFill>
                  <a:srgbClr val="263443"/>
                </a:solidFill>
                <a:latin typeface="Nimbus Sans"/>
                <a:ea typeface="Nimbus Sans"/>
                <a:cs typeface="Nimbus Sans"/>
              </a:rPr>
              <a:t>A retains upper-body framing</a:t>
            </a:r>
          </a:p>
          <a:p xmlns:a="http://schemas.openxmlformats.org/drawingml/2006/main">
            <a:pPr>
              <a:buNone/>
              <a:defRPr sz="1875" b="0">
                <a:solidFill>
                  <a:srgbClr val="263443"/>
                </a:solidFill>
                <a:latin typeface="Nimbus Sans"/>
                <a:ea typeface="Nimbus Sans"/>
                <a:cs typeface="Nimbus Sans"/>
              </a:defRPr>
            </a:pPr>
            <a:r>
              <a:rPr sz="1875" b="0">
                <a:solidFill>
                  <a:srgbClr val="263443"/>
                </a:solidFill>
                <a:latin typeface="Nimbus Sans"/>
                <a:ea typeface="Nimbus Sans"/>
                <a:cs typeface="Nimbus Sans"/>
              </a:rPr>
              <a:t>and the planned viewpoint.</a:t>
            </a:r>
          </a:p>
        </p:txBody>
      </p:sp>
      <p:sp>
        <p:nvSpPr>
          <p:cNvPr id="11" name="text-8">
            <a:extLst xmlns:a="http://schemas.openxmlformats.org/drawingml/2006/main">
              <a:ext uri="{FF2B5EF4-FFF2-40B4-BE49-F238E27FC236}">
                <a16:creationId xmlns:a16="http://schemas.microsoft.com/office/drawing/2014/main" id="{CD131C69-68C1-40A9-9C41-1CD7B0CDDA03}"/>
              </a:ext>
            </a:extLst>
          </p:cNvPr>
          <p:cNvSpPr>
            <a:spLocks xmlns:a="http://schemas.openxmlformats.org/drawingml/2006/main" noGrp="1"/>
          </p:cNvSpPr>
          <p:nvPr/>
        </p:nvSpPr>
        <p:spPr>
          <a:xfrm xmlns:a="http://schemas.openxmlformats.org/drawingml/2006/main">
            <a:off x="8039100" y="2276475"/>
            <a:ext cx="35433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1">
                <a:solidFill>
                  <a:srgbClr val="6A5660"/>
                </a:solidFill>
                <a:latin typeface="Nimbus Sans"/>
                <a:ea typeface="Nimbus Sans"/>
                <a:cs typeface="Nimbus Sans"/>
              </a:defRPr>
            </a:defPPr>
            <a:lvl1pPr>
              <a:buNone/>
              <a:defRPr sz="1875" b="1">
                <a:solidFill>
                  <a:srgbClr val="A85928"/>
                </a:solidFill>
                <a:latin typeface="Nimbus Sans"/>
                <a:ea typeface="Nimbus Sans"/>
                <a:cs typeface="Nimbus Sans"/>
              </a:defRPr>
            </a:lvl1pPr>
            <a:lvl2pPr>
              <a:buNone/>
              <a:defRPr sz="1875" b="1">
                <a:solidFill>
                  <a:srgbClr val="A85928"/>
                </a:solidFill>
                <a:latin typeface="Nimbus Sans"/>
                <a:ea typeface="Nimbus Sans"/>
                <a:cs typeface="Nimbus Sans"/>
              </a:defRPr>
            </a:lvl2pPr>
            <a:lvl3pPr>
              <a:buNone/>
              <a:defRPr sz="1875" b="1">
                <a:solidFill>
                  <a:srgbClr val="A85928"/>
                </a:solidFill>
                <a:latin typeface="Nimbus Sans"/>
                <a:ea typeface="Nimbus Sans"/>
                <a:cs typeface="Nimbus Sans"/>
              </a:defRPr>
            </a:lvl3pPr>
            <a:lvl4pPr>
              <a:buNone/>
              <a:defRPr sz="1875" b="1">
                <a:solidFill>
                  <a:srgbClr val="A85928"/>
                </a:solidFill>
                <a:latin typeface="Nimbus Sans"/>
                <a:ea typeface="Nimbus Sans"/>
                <a:cs typeface="Nimbus Sans"/>
              </a:defRPr>
            </a:lvl4pPr>
            <a:lvl5pPr>
              <a:buNone/>
              <a:defRPr sz="1875" b="1">
                <a:solidFill>
                  <a:srgbClr val="A85928"/>
                </a:solidFill>
                <a:latin typeface="Nimbus Sans"/>
                <a:ea typeface="Nimbus Sans"/>
                <a:cs typeface="Nimbus Sans"/>
              </a:defRPr>
            </a:lvl5pPr>
            <a:lvl6pPr>
              <a:buNone/>
              <a:defRPr sz="1875" b="1">
                <a:solidFill>
                  <a:srgbClr val="A85928"/>
                </a:solidFill>
                <a:latin typeface="Nimbus Sans"/>
                <a:ea typeface="Nimbus Sans"/>
                <a:cs typeface="Nimbus Sans"/>
              </a:defRPr>
            </a:lvl6pPr>
            <a:lvl7pPr>
              <a:buNone/>
              <a:defRPr sz="1875" b="1">
                <a:solidFill>
                  <a:srgbClr val="A85928"/>
                </a:solidFill>
                <a:latin typeface="Nimbus Sans"/>
                <a:ea typeface="Nimbus Sans"/>
                <a:cs typeface="Nimbus Sans"/>
              </a:defRPr>
            </a:lvl7pPr>
            <a:lvl8pPr>
              <a:buNone/>
              <a:defRPr sz="1875" b="1">
                <a:solidFill>
                  <a:srgbClr val="A85928"/>
                </a:solidFill>
                <a:latin typeface="Nimbus Sans"/>
                <a:ea typeface="Nimbus Sans"/>
                <a:cs typeface="Nimbus Sans"/>
              </a:defRPr>
            </a:lvl8pPr>
            <a:lvl9pPr>
              <a:buNone/>
              <a:defRPr sz="1875" b="1">
                <a:solidFill>
                  <a:srgbClr val="A85928"/>
                </a:solidFill>
                <a:latin typeface="Nimbus Sans"/>
                <a:ea typeface="Nimbus Sans"/>
                <a:cs typeface="Nimbus Sans"/>
              </a:defRPr>
            </a:lvl9pPr>
          </a:lstStyle>
          <a:p xmlns:a="http://schemas.openxmlformats.org/drawingml/2006/main">
            <a:pPr>
              <a:buNone/>
              <a:defRPr sz="1875" b="1">
                <a:solidFill>
                  <a:srgbClr val="A85928"/>
                </a:solidFill>
                <a:latin typeface="Nimbus Sans"/>
                <a:ea typeface="Nimbus Sans"/>
                <a:cs typeface="Nimbus Sans"/>
              </a:defRPr>
            </a:pPr>
            <a:r>
              <a:rPr sz="1875" b="1">
                <a:solidFill>
                  <a:srgbClr val="6A5660"/>
                </a:solidFill>
                <a:latin typeface="Nimbus Sans"/>
                <a:ea typeface="Nimbus Sans"/>
                <a:cs typeface="Nimbus Sans"/>
              </a:rPr>
              <a:t>B: without video reference</a:t>
            </a:r>
          </a:p>
        </p:txBody>
      </p:sp>
      <p:pic>
        <p:nvPicPr>
          <p:cNvPr id="12" name="">
            <a:extLst xmlns:a="http://schemas.openxmlformats.org/drawingml/2006/main">
              <a:ext uri="{FF2B5EF4-FFF2-40B4-BE49-F238E27FC236}">
                <a16:creationId xmlns:a16="http://schemas.microsoft.com/office/drawing/2014/main" id="{498CC61A-F6D5-4C49-9EE4-4F5CC4CF7C52}"/>
              </a:ext>
            </a:extLst>
          </p:cNvPr>
          <p:cNvPicPr>
            <a:picLocks xmlns:a="http://schemas.openxmlformats.org/drawingml/2006/main" noChangeAspect="1"/>
          </p:cNvPicPr>
          <p:nvPr/>
        </p:nvPicPr>
        <p:blipFill>
          <a:blip xmlns:r="http://schemas.openxmlformats.org/officeDocument/2006/relationships" xmlns:a="http://schemas.openxmlformats.org/drawingml/2006/main" r:embed="R49ba1c0492fc4897"/>
          <a:stretch xmlns:a="http://schemas.openxmlformats.org/drawingml/2006/main"/>
        </p:blipFill>
        <p:spPr>
          <a:xfrm xmlns:a="http://schemas.openxmlformats.org/drawingml/2006/main">
            <a:off x="8039100" y="2765787"/>
            <a:ext cx="3543300" cy="1707426"/>
          </a:xfrm>
          <a:prstGeom xmlns:a="http://schemas.openxmlformats.org/drawingml/2006/main" prst="rect">
            <a:avLst/>
          </a:prstGeom>
        </p:spPr>
      </p:pic>
      <p:sp>
        <p:nvSpPr>
          <p:cNvPr id="13" name="text-9">
            <a:extLst xmlns:a="http://schemas.openxmlformats.org/drawingml/2006/main">
              <a:ext uri="{FF2B5EF4-FFF2-40B4-BE49-F238E27FC236}">
                <a16:creationId xmlns:a16="http://schemas.microsoft.com/office/drawing/2014/main" id="{0CF1174D-25F9-4EC6-9CD9-CA99012855F5}"/>
              </a:ext>
            </a:extLst>
          </p:cNvPr>
          <p:cNvSpPr>
            <a:spLocks xmlns:a="http://schemas.openxmlformats.org/drawingml/2006/main" noGrp="1"/>
          </p:cNvSpPr>
          <p:nvPr/>
        </p:nvSpPr>
        <p:spPr>
          <a:xfrm xmlns:a="http://schemas.openxmlformats.org/drawingml/2006/main">
            <a:off x="8039100" y="4695825"/>
            <a:ext cx="35242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0">
                <a:solidFill>
                  <a:srgbClr val="263443"/>
                </a:solidFill>
                <a:latin typeface="Nimbus Sans"/>
                <a:ea typeface="Nimbus Sans"/>
                <a:cs typeface="Nimbus Sans"/>
              </a:defRPr>
            </a:defPPr>
            <a:lvl1pPr>
              <a:buNone/>
              <a:defRPr sz="1875" b="0">
                <a:solidFill>
                  <a:srgbClr val="263443"/>
                </a:solidFill>
                <a:latin typeface="Nimbus Sans"/>
                <a:ea typeface="Nimbus Sans"/>
                <a:cs typeface="Nimbus Sans"/>
              </a:defRPr>
            </a:lvl1pPr>
            <a:lvl2pPr>
              <a:buNone/>
              <a:defRPr sz="1875" b="0">
                <a:solidFill>
                  <a:srgbClr val="263443"/>
                </a:solidFill>
                <a:latin typeface="Nimbus Sans"/>
                <a:ea typeface="Nimbus Sans"/>
                <a:cs typeface="Nimbus Sans"/>
              </a:defRPr>
            </a:lvl2pPr>
            <a:lvl3pPr>
              <a:buNone/>
              <a:defRPr sz="1875" b="0">
                <a:solidFill>
                  <a:srgbClr val="263443"/>
                </a:solidFill>
                <a:latin typeface="Nimbus Sans"/>
                <a:ea typeface="Nimbus Sans"/>
                <a:cs typeface="Nimbus Sans"/>
              </a:defRPr>
            </a:lvl3pPr>
            <a:lvl4pPr>
              <a:buNone/>
              <a:defRPr sz="1875" b="0">
                <a:solidFill>
                  <a:srgbClr val="263443"/>
                </a:solidFill>
                <a:latin typeface="Nimbus Sans"/>
                <a:ea typeface="Nimbus Sans"/>
                <a:cs typeface="Nimbus Sans"/>
              </a:defRPr>
            </a:lvl4pPr>
            <a:lvl5pPr>
              <a:buNone/>
              <a:defRPr sz="1875" b="0">
                <a:solidFill>
                  <a:srgbClr val="263443"/>
                </a:solidFill>
                <a:latin typeface="Nimbus Sans"/>
                <a:ea typeface="Nimbus Sans"/>
                <a:cs typeface="Nimbus Sans"/>
              </a:defRPr>
            </a:lvl5pPr>
            <a:lvl6pPr>
              <a:buNone/>
              <a:defRPr sz="1875" b="0">
                <a:solidFill>
                  <a:srgbClr val="263443"/>
                </a:solidFill>
                <a:latin typeface="Nimbus Sans"/>
                <a:ea typeface="Nimbus Sans"/>
                <a:cs typeface="Nimbus Sans"/>
              </a:defRPr>
            </a:lvl6pPr>
            <a:lvl7pPr>
              <a:buNone/>
              <a:defRPr sz="1875" b="0">
                <a:solidFill>
                  <a:srgbClr val="263443"/>
                </a:solidFill>
                <a:latin typeface="Nimbus Sans"/>
                <a:ea typeface="Nimbus Sans"/>
                <a:cs typeface="Nimbus Sans"/>
              </a:defRPr>
            </a:lvl7pPr>
            <a:lvl8pPr>
              <a:buNone/>
              <a:defRPr sz="1875" b="0">
                <a:solidFill>
                  <a:srgbClr val="263443"/>
                </a:solidFill>
                <a:latin typeface="Nimbus Sans"/>
                <a:ea typeface="Nimbus Sans"/>
                <a:cs typeface="Nimbus Sans"/>
              </a:defRPr>
            </a:lvl8pPr>
            <a:lvl9pPr>
              <a:buNone/>
              <a:defRPr sz="1875" b="0">
                <a:solidFill>
                  <a:srgbClr val="263443"/>
                </a:solidFill>
                <a:latin typeface="Nimbus Sans"/>
                <a:ea typeface="Nimbus Sans"/>
                <a:cs typeface="Nimbus Sans"/>
              </a:defRPr>
            </a:lvl9pPr>
          </a:lstStyle>
          <a:p xmlns:a="http://schemas.openxmlformats.org/drawingml/2006/main">
            <a:pPr>
              <a:buNone/>
              <a:defRPr sz="1875" b="0">
                <a:solidFill>
                  <a:srgbClr val="263443"/>
                </a:solidFill>
                <a:latin typeface="Nimbus Sans"/>
                <a:ea typeface="Nimbus Sans"/>
                <a:cs typeface="Nimbus Sans"/>
              </a:defRPr>
            </a:pPr>
            <a:r>
              <a:rPr sz="1875" b="0">
                <a:solidFill>
                  <a:srgbClr val="263443"/>
                </a:solidFill>
                <a:latin typeface="Nimbus Sans"/>
                <a:ea typeface="Nimbus Sans"/>
                <a:cs typeface="Nimbus Sans"/>
              </a:rPr>
              <a:t>B produces a tighter</a:t>
            </a:r>
          </a:p>
          <a:p xmlns:a="http://schemas.openxmlformats.org/drawingml/2006/main">
            <a:pPr>
              <a:buNone/>
              <a:defRPr sz="1875" b="0">
                <a:solidFill>
                  <a:srgbClr val="263443"/>
                </a:solidFill>
                <a:latin typeface="Nimbus Sans"/>
                <a:ea typeface="Nimbus Sans"/>
                <a:cs typeface="Nimbus Sans"/>
              </a:defRPr>
            </a:pPr>
            <a:r>
              <a:rPr sz="1875" b="0">
                <a:solidFill>
                  <a:srgbClr val="263443"/>
                </a:solidFill>
                <a:latin typeface="Nimbus Sans"/>
                <a:ea typeface="Nimbus Sans"/>
                <a:cs typeface="Nimbus Sans"/>
              </a:rPr>
              <a:t>facial close-up.</a:t>
            </a:r>
          </a:p>
        </p:txBody>
      </p:sp>
      <p:sp>
        <p:nvSpPr>
          <p:cNvPr id="14" name="text-10">
            <a:extLst xmlns:a="http://schemas.openxmlformats.org/drawingml/2006/main">
              <a:ext uri="{FF2B5EF4-FFF2-40B4-BE49-F238E27FC236}">
                <a16:creationId xmlns:a16="http://schemas.microsoft.com/office/drawing/2014/main" id="{721ADF1A-6F71-4572-8081-17251005F320}"/>
              </a:ext>
            </a:extLst>
          </p:cNvPr>
          <p:cNvSpPr>
            <a:spLocks xmlns:a="http://schemas.openxmlformats.org/drawingml/2006/main" noGrp="1"/>
          </p:cNvSpPr>
          <p:nvPr/>
        </p:nvSpPr>
        <p:spPr>
          <a:xfrm xmlns:a="http://schemas.openxmlformats.org/drawingml/2006/main">
            <a:off x="609600" y="5734050"/>
            <a:ext cx="10953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025" b="1">
                <a:solidFill>
                  <a:srgbClr val="8D1530"/>
                </a:solidFill>
                <a:latin typeface="Nimbus Sans"/>
                <a:ea typeface="Nimbus Sans"/>
                <a:cs typeface="Nimbus Sans"/>
              </a:defRPr>
            </a:defPPr>
            <a:lvl1pPr>
              <a:buNone/>
              <a:defRPr sz="2025" b="1">
                <a:solidFill>
                  <a:srgbClr val="153553"/>
                </a:solidFill>
                <a:latin typeface="Nimbus Sans"/>
                <a:ea typeface="Nimbus Sans"/>
                <a:cs typeface="Nimbus Sans"/>
              </a:defRPr>
            </a:lvl1pPr>
            <a:lvl2pPr>
              <a:buNone/>
              <a:defRPr sz="2025" b="1">
                <a:solidFill>
                  <a:srgbClr val="153553"/>
                </a:solidFill>
                <a:latin typeface="Nimbus Sans"/>
                <a:ea typeface="Nimbus Sans"/>
                <a:cs typeface="Nimbus Sans"/>
              </a:defRPr>
            </a:lvl2pPr>
            <a:lvl3pPr>
              <a:buNone/>
              <a:defRPr sz="2025" b="1">
                <a:solidFill>
                  <a:srgbClr val="153553"/>
                </a:solidFill>
                <a:latin typeface="Nimbus Sans"/>
                <a:ea typeface="Nimbus Sans"/>
                <a:cs typeface="Nimbus Sans"/>
              </a:defRPr>
            </a:lvl3pPr>
            <a:lvl4pPr>
              <a:buNone/>
              <a:defRPr sz="2025" b="1">
                <a:solidFill>
                  <a:srgbClr val="153553"/>
                </a:solidFill>
                <a:latin typeface="Nimbus Sans"/>
                <a:ea typeface="Nimbus Sans"/>
                <a:cs typeface="Nimbus Sans"/>
              </a:defRPr>
            </a:lvl4pPr>
            <a:lvl5pPr>
              <a:buNone/>
              <a:defRPr sz="2025" b="1">
                <a:solidFill>
                  <a:srgbClr val="153553"/>
                </a:solidFill>
                <a:latin typeface="Nimbus Sans"/>
                <a:ea typeface="Nimbus Sans"/>
                <a:cs typeface="Nimbus Sans"/>
              </a:defRPr>
            </a:lvl5pPr>
            <a:lvl6pPr>
              <a:buNone/>
              <a:defRPr sz="2025" b="1">
                <a:solidFill>
                  <a:srgbClr val="153553"/>
                </a:solidFill>
                <a:latin typeface="Nimbus Sans"/>
                <a:ea typeface="Nimbus Sans"/>
                <a:cs typeface="Nimbus Sans"/>
              </a:defRPr>
            </a:lvl6pPr>
            <a:lvl7pPr>
              <a:buNone/>
              <a:defRPr sz="2025" b="1">
                <a:solidFill>
                  <a:srgbClr val="153553"/>
                </a:solidFill>
                <a:latin typeface="Nimbus Sans"/>
                <a:ea typeface="Nimbus Sans"/>
                <a:cs typeface="Nimbus Sans"/>
              </a:defRPr>
            </a:lvl7pPr>
            <a:lvl8pPr>
              <a:buNone/>
              <a:defRPr sz="2025" b="1">
                <a:solidFill>
                  <a:srgbClr val="153553"/>
                </a:solidFill>
                <a:latin typeface="Nimbus Sans"/>
                <a:ea typeface="Nimbus Sans"/>
                <a:cs typeface="Nimbus Sans"/>
              </a:defRPr>
            </a:lvl8pPr>
            <a:lvl9pPr>
              <a:buNone/>
              <a:defRPr sz="2025" b="1">
                <a:solidFill>
                  <a:srgbClr val="153553"/>
                </a:solidFill>
                <a:latin typeface="Nimbus Sans"/>
                <a:ea typeface="Nimbus Sans"/>
                <a:cs typeface="Nimbus Sans"/>
              </a:defRPr>
            </a:lvl9pPr>
          </a:lstStyle>
          <a:p xmlns:a="http://schemas.openxmlformats.org/drawingml/2006/main">
            <a:pPr>
              <a:buNone/>
              <a:defRPr sz="2025" b="1">
                <a:solidFill>
                  <a:srgbClr val="153553"/>
                </a:solidFill>
                <a:latin typeface="Nimbus Sans"/>
                <a:ea typeface="Nimbus Sans"/>
                <a:cs typeface="Nimbus Sans"/>
              </a:defRPr>
            </a:pPr>
            <a:r>
              <a:rPr sz="2025" b="1">
                <a:solidFill>
                  <a:srgbClr val="8D1530"/>
                </a:solidFill>
                <a:latin typeface="Nimbus Sans"/>
                <a:ea typeface="Nimbus Sans"/>
                <a:cs typeface="Nimbus Sans"/>
              </a:rPr>
              <a:t>Full-clip review supports A’s compliance with the planned shot.</a:t>
            </a:r>
          </a:p>
        </p:txBody>
      </p:sp>
      <p:sp>
        <p:nvSpPr>
          <p:cNvPr id="16" name="academic-brand-header">
            <a:extLst xmlns:a="http://schemas.openxmlformats.org/drawingml/2006/main">
              <a:ext uri="{FF2B5EF4-FFF2-40B4-BE49-F238E27FC236}">
                <a16:creationId xmlns:a16="http://schemas.microsoft.com/office/drawing/2014/main" id="{370C8605-A4CC-4C26-BCC6-DB701362766D}"/>
              </a:ext>
            </a:extLst>
          </p:cNvPr>
          <p:cNvSpPr>
            <a:spLocks xmlns:a="http://schemas.openxmlformats.org/drawingml/2006/main" noGrp="1"/>
          </p:cNvSpPr>
          <p:nvPr/>
        </p:nvSpPr>
        <p:spPr>
          <a:xfrm xmlns:a="http://schemas.openxmlformats.org/drawingml/2006/main">
            <a:off x="0" y="190500"/>
            <a:ext cx="9525000" cy="895350"/>
          </a:xfrm>
          <a:prstGeom xmlns:a="http://schemas.openxmlformats.org/drawingml/2006/main" prst="rect">
            <a:avLst/>
          </a:prstGeom>
          <a:gradFill xmlns:a="http://schemas.openxmlformats.org/drawingml/2006/main">
            <a:gsLst>
              <a:gs pos="0">
                <a:srgbClr val="9F1733"/>
              </a:gs>
              <a:gs pos="75000">
                <a:srgbClr val="C92346"/>
              </a:gs>
              <a:gs pos="100000">
                <a:srgbClr val="E8A4B3"/>
              </a:gs>
            </a:gsLst>
            <a:lin ang="0"/>
          </a:gradFill>
          <a:ln xmlns:a="http://schemas.openxmlformats.org/drawingml/2006/main" w="0">
            <a:noFill/>
            <a:prstDash val="solid"/>
          </a:ln>
        </p:spPr>
      </p:sp>
      <p:sp>
        <p:nvSpPr>
          <p:cNvPr id="17" name="brand-Shot 1: framing and viewpoint">
            <a:extLst xmlns:a="http://schemas.openxmlformats.org/drawingml/2006/main">
              <a:ext uri="{FF2B5EF4-FFF2-40B4-BE49-F238E27FC236}">
                <a16:creationId xmlns:a16="http://schemas.microsoft.com/office/drawing/2014/main" id="{852407B0-430C-4415-A459-E84E2C9E703D}"/>
              </a:ext>
            </a:extLst>
          </p:cNvPr>
          <p:cNvSpPr>
            <a:spLocks xmlns:a="http://schemas.openxmlformats.org/drawingml/2006/main" noGrp="1"/>
          </p:cNvSpPr>
          <p:nvPr/>
        </p:nvSpPr>
        <p:spPr>
          <a:xfrm xmlns:a="http://schemas.openxmlformats.org/drawingml/2006/main">
            <a:off x="1000125" y="419100"/>
            <a:ext cx="82391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550" b="1">
                <a:solidFill>
                  <a:srgbClr val="FFFFFF"/>
                </a:solidFill>
                <a:latin typeface="Nimbus Sans"/>
                <a:ea typeface="Nimbus Sans"/>
                <a:cs typeface="Nimbus Sans"/>
              </a:defRPr>
            </a:defPPr>
            <a:lvl1pPr>
              <a:buNone/>
              <a:defRPr sz="2550" b="1">
                <a:solidFill>
                  <a:srgbClr val="FFFFFF"/>
                </a:solidFill>
                <a:latin typeface="Nimbus Sans"/>
                <a:ea typeface="Nimbus Sans"/>
                <a:cs typeface="Nimbus Sans"/>
              </a:defRPr>
            </a:lvl1pPr>
            <a:lvl2pPr>
              <a:buNone/>
              <a:defRPr sz="2550" b="1">
                <a:solidFill>
                  <a:srgbClr val="FFFFFF"/>
                </a:solidFill>
                <a:latin typeface="Nimbus Sans"/>
                <a:ea typeface="Nimbus Sans"/>
                <a:cs typeface="Nimbus Sans"/>
              </a:defRPr>
            </a:lvl2pPr>
            <a:lvl3pPr>
              <a:buNone/>
              <a:defRPr sz="2550" b="1">
                <a:solidFill>
                  <a:srgbClr val="FFFFFF"/>
                </a:solidFill>
                <a:latin typeface="Nimbus Sans"/>
                <a:ea typeface="Nimbus Sans"/>
                <a:cs typeface="Nimbus Sans"/>
              </a:defRPr>
            </a:lvl3pPr>
            <a:lvl4pPr>
              <a:buNone/>
              <a:defRPr sz="2550" b="1">
                <a:solidFill>
                  <a:srgbClr val="FFFFFF"/>
                </a:solidFill>
                <a:latin typeface="Nimbus Sans"/>
                <a:ea typeface="Nimbus Sans"/>
                <a:cs typeface="Nimbus Sans"/>
              </a:defRPr>
            </a:lvl4pPr>
            <a:lvl5pPr>
              <a:buNone/>
              <a:defRPr sz="2550" b="1">
                <a:solidFill>
                  <a:srgbClr val="FFFFFF"/>
                </a:solidFill>
                <a:latin typeface="Nimbus Sans"/>
                <a:ea typeface="Nimbus Sans"/>
                <a:cs typeface="Nimbus Sans"/>
              </a:defRPr>
            </a:lvl5pPr>
            <a:lvl6pPr>
              <a:buNone/>
              <a:defRPr sz="2550" b="1">
                <a:solidFill>
                  <a:srgbClr val="FFFFFF"/>
                </a:solidFill>
                <a:latin typeface="Nimbus Sans"/>
                <a:ea typeface="Nimbus Sans"/>
                <a:cs typeface="Nimbus Sans"/>
              </a:defRPr>
            </a:lvl6pPr>
            <a:lvl7pPr>
              <a:buNone/>
              <a:defRPr sz="2550" b="1">
                <a:solidFill>
                  <a:srgbClr val="FFFFFF"/>
                </a:solidFill>
                <a:latin typeface="Nimbus Sans"/>
                <a:ea typeface="Nimbus Sans"/>
                <a:cs typeface="Nimbus Sans"/>
              </a:defRPr>
            </a:lvl7pPr>
            <a:lvl8pPr>
              <a:buNone/>
              <a:defRPr sz="2550" b="1">
                <a:solidFill>
                  <a:srgbClr val="FFFFFF"/>
                </a:solidFill>
                <a:latin typeface="Nimbus Sans"/>
                <a:ea typeface="Nimbus Sans"/>
                <a:cs typeface="Nimbus Sans"/>
              </a:defRPr>
            </a:lvl8pPr>
            <a:lvl9pPr>
              <a:buNone/>
              <a:defRPr sz="2550" b="1">
                <a:solidFill>
                  <a:srgbClr val="FFFFFF"/>
                </a:solidFill>
                <a:latin typeface="Nimbus Sans"/>
                <a:ea typeface="Nimbus Sans"/>
                <a:cs typeface="Nimbus Sans"/>
              </a:defRPr>
            </a:lvl9pPr>
          </a:lstStyle>
          <a:p xmlns:a="http://schemas.openxmlformats.org/drawingml/2006/main">
            <a:pPr>
              <a:buNone/>
              <a:defRPr sz="2550" b="1">
                <a:solidFill>
                  <a:srgbClr val="FFFFFF"/>
                </a:solidFill>
                <a:latin typeface="Nimbus Sans"/>
                <a:ea typeface="Nimbus Sans"/>
                <a:cs typeface="Nimbus Sans"/>
              </a:defRPr>
            </a:pPr>
            <a:r>
              <a:rPr sz="2550" b="1">
                <a:solidFill>
                  <a:srgbClr val="FFFFFF"/>
                </a:solidFill>
                <a:latin typeface="Nimbus Sans"/>
                <a:ea typeface="Nimbus Sans"/>
                <a:cs typeface="Nimbus Sans"/>
              </a:rPr>
              <a:t>Shot 3: framing and viewpoint</a:t>
            </a:r>
          </a:p>
        </p:txBody>
      </p:sp>
      <p:sp>
        <p:nvSpPr>
          <p:cNvPr id="18" name="brand-07">
            <a:extLst xmlns:a="http://schemas.openxmlformats.org/drawingml/2006/main">
              <a:ext uri="{FF2B5EF4-FFF2-40B4-BE49-F238E27FC236}">
                <a16:creationId xmlns:a16="http://schemas.microsoft.com/office/drawing/2014/main" id="{A6553E22-9214-4A91-9871-AB0B92540BA5}"/>
              </a:ext>
            </a:extLst>
          </p:cNvPr>
          <p:cNvSpPr>
            <a:spLocks xmlns:a="http://schemas.openxmlformats.org/drawingml/2006/main" noGrp="1"/>
          </p:cNvSpPr>
          <p:nvPr/>
        </p:nvSpPr>
        <p:spPr>
          <a:xfrm xmlns:a="http://schemas.openxmlformats.org/drawingml/2006/main">
            <a:off x="371475" y="447675"/>
            <a:ext cx="5429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1">
                <a:solidFill>
                  <a:srgbClr val="FFFFFF"/>
                </a:solidFill>
                <a:latin typeface="Nimbus Sans"/>
                <a:ea typeface="Nimbus Sans"/>
                <a:cs typeface="Nimbus Sans"/>
              </a:defRPr>
            </a:defPPr>
            <a:lvl1pPr>
              <a:buNone/>
              <a:defRPr sz="2100" b="1">
                <a:solidFill>
                  <a:srgbClr val="FFFFFF"/>
                </a:solidFill>
                <a:latin typeface="Nimbus Sans"/>
                <a:ea typeface="Nimbus Sans"/>
                <a:cs typeface="Nimbus Sans"/>
              </a:defRPr>
            </a:lvl1pPr>
            <a:lvl2pPr>
              <a:buNone/>
              <a:defRPr sz="2100" b="1">
                <a:solidFill>
                  <a:srgbClr val="FFFFFF"/>
                </a:solidFill>
                <a:latin typeface="Nimbus Sans"/>
                <a:ea typeface="Nimbus Sans"/>
                <a:cs typeface="Nimbus Sans"/>
              </a:defRPr>
            </a:lvl2pPr>
            <a:lvl3pPr>
              <a:buNone/>
              <a:defRPr sz="2100" b="1">
                <a:solidFill>
                  <a:srgbClr val="FFFFFF"/>
                </a:solidFill>
                <a:latin typeface="Nimbus Sans"/>
                <a:ea typeface="Nimbus Sans"/>
                <a:cs typeface="Nimbus Sans"/>
              </a:defRPr>
            </a:lvl3pPr>
            <a:lvl4pPr>
              <a:buNone/>
              <a:defRPr sz="2100" b="1">
                <a:solidFill>
                  <a:srgbClr val="FFFFFF"/>
                </a:solidFill>
                <a:latin typeface="Nimbus Sans"/>
                <a:ea typeface="Nimbus Sans"/>
                <a:cs typeface="Nimbus Sans"/>
              </a:defRPr>
            </a:lvl4pPr>
            <a:lvl5pPr>
              <a:buNone/>
              <a:defRPr sz="2100" b="1">
                <a:solidFill>
                  <a:srgbClr val="FFFFFF"/>
                </a:solidFill>
                <a:latin typeface="Nimbus Sans"/>
                <a:ea typeface="Nimbus Sans"/>
                <a:cs typeface="Nimbus Sans"/>
              </a:defRPr>
            </a:lvl5pPr>
            <a:lvl6pPr>
              <a:buNone/>
              <a:defRPr sz="2100" b="1">
                <a:solidFill>
                  <a:srgbClr val="FFFFFF"/>
                </a:solidFill>
                <a:latin typeface="Nimbus Sans"/>
                <a:ea typeface="Nimbus Sans"/>
                <a:cs typeface="Nimbus Sans"/>
              </a:defRPr>
            </a:lvl6pPr>
            <a:lvl7pPr>
              <a:buNone/>
              <a:defRPr sz="2100" b="1">
                <a:solidFill>
                  <a:srgbClr val="FFFFFF"/>
                </a:solidFill>
                <a:latin typeface="Nimbus Sans"/>
                <a:ea typeface="Nimbus Sans"/>
                <a:cs typeface="Nimbus Sans"/>
              </a:defRPr>
            </a:lvl7pPr>
            <a:lvl8pPr>
              <a:buNone/>
              <a:defRPr sz="2100" b="1">
                <a:solidFill>
                  <a:srgbClr val="FFFFFF"/>
                </a:solidFill>
                <a:latin typeface="Nimbus Sans"/>
                <a:ea typeface="Nimbus Sans"/>
                <a:cs typeface="Nimbus Sans"/>
              </a:defRPr>
            </a:lvl8pPr>
            <a:lvl9pPr>
              <a:buNone/>
              <a:defRPr sz="2100" b="1">
                <a:solidFill>
                  <a:srgbClr val="FFFFFF"/>
                </a:solidFill>
                <a:latin typeface="Nimbus Sans"/>
                <a:ea typeface="Nimbus Sans"/>
                <a:cs typeface="Nimbus Sans"/>
              </a:defRPr>
            </a:lvl9pPr>
          </a:lstStyle>
          <a:p xmlns:a="http://schemas.openxmlformats.org/drawingml/2006/main">
            <a:pPr>
              <a:buNone/>
              <a:defRPr sz="2100" b="1">
                <a:solidFill>
                  <a:srgbClr val="FFFFFF"/>
                </a:solidFill>
                <a:latin typeface="Nimbus Sans"/>
                <a:ea typeface="Nimbus Sans"/>
                <a:cs typeface="Nimbus Sans"/>
              </a:defRPr>
            </a:pPr>
            <a:r>
              <a:rPr sz="2100" b="1">
                <a:solidFill>
                  <a:srgbClr val="FFFFFF"/>
                </a:solidFill>
                <a:latin typeface="Nimbus Sans"/>
                <a:ea typeface="Nimbus Sans"/>
                <a:cs typeface="Nimbus Sans"/>
              </a:rPr>
              <a:t>10</a:t>
            </a:r>
          </a:p>
        </p:txBody>
      </p:sp>
      <p:pic>
        <p:nvPicPr>
          <p:cNvPr id="19" name="">
            <a:extLst xmlns:a="http://schemas.openxmlformats.org/drawingml/2006/main">
              <a:ext uri="{FF2B5EF4-FFF2-40B4-BE49-F238E27FC236}">
                <a16:creationId xmlns:a16="http://schemas.microsoft.com/office/drawing/2014/main" id="{1CF90DCC-22B0-403D-B688-CA245E93EBA6}"/>
              </a:ext>
            </a:extLst>
          </p:cNvPr>
          <p:cNvPicPr>
            <a:picLocks xmlns:a="http://schemas.openxmlformats.org/drawingml/2006/main" noChangeAspect="1"/>
          </p:cNvPicPr>
          <p:nvPr/>
        </p:nvPicPr>
        <p:blipFill>
          <a:blip xmlns:r="http://schemas.openxmlformats.org/officeDocument/2006/relationships" xmlns:a="http://schemas.openxmlformats.org/drawingml/2006/main" r:embed="Rb0cf0fa370104b71"/>
          <a:stretch xmlns:a="http://schemas.openxmlformats.org/drawingml/2006/main"/>
        </p:blipFill>
        <p:spPr>
          <a:xfrm xmlns:a="http://schemas.openxmlformats.org/drawingml/2006/main">
            <a:off x="9759847" y="381000"/>
            <a:ext cx="2044907" cy="647700"/>
          </a:xfrm>
          <a:prstGeom xmlns:a="http://schemas.openxmlformats.org/drawingml/2006/main" prst="rect">
            <a:avLst/>
          </a:prstGeom>
        </p:spPr>
      </p:pic>
      <p:sp>
        <p:nvSpPr>
          <p:cNvPr id="20" name="brand-bottom-rule">
            <a:extLst xmlns:a="http://schemas.openxmlformats.org/drawingml/2006/main">
              <a:ext uri="{FF2B5EF4-FFF2-40B4-BE49-F238E27FC236}">
                <a16:creationId xmlns:a16="http://schemas.microsoft.com/office/drawing/2014/main" id="{34B3243D-BEFF-491C-9460-71A03B84BC1E}"/>
              </a:ext>
            </a:extLst>
          </p:cNvPr>
          <p:cNvSpPr>
            <a:spLocks xmlns:a="http://schemas.openxmlformats.org/drawingml/2006/main" noGrp="1"/>
          </p:cNvSpPr>
          <p:nvPr/>
        </p:nvSpPr>
        <p:spPr>
          <a:xfrm xmlns:a="http://schemas.openxmlformats.org/drawingml/2006/main">
            <a:off x="609600" y="6305550"/>
            <a:ext cx="10972800" cy="19050"/>
          </a:xfrm>
          <a:prstGeom xmlns:a="http://schemas.openxmlformats.org/drawingml/2006/main" prst="rect">
            <a:avLst/>
          </a:prstGeom>
          <a:solidFill xmlns:a="http://schemas.openxmlformats.org/drawingml/2006/main">
            <a:srgbClr val="D7A5B1"/>
          </a:solidFill>
          <a:ln xmlns:a="http://schemas.openxmlformats.org/drawingml/2006/main" w="0">
            <a:noFill/>
            <a:prstDash val="solid"/>
          </a:ln>
        </p:spPr>
      </p:sp>
    </p:spTree>
    <p:extLst>
      <p:ext uri="{BB962C8B-B14F-4D97-AF65-F5344CB8AC3E}">
        <p14:creationId xmlns:p14="http://schemas.microsoft.com/office/powerpoint/2010/main" val="126259666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0">
            <a:extLst xmlns:a="http://schemas.openxmlformats.org/drawingml/2006/main">
              <a:ext uri="{FF2B5EF4-FFF2-40B4-BE49-F238E27FC236}">
                <a16:creationId xmlns:a16="http://schemas.microsoft.com/office/drawing/2014/main" id="{33556DB6-9337-473E-8DF9-1F0F32B9636F}"/>
              </a:ext>
            </a:extLst>
          </p:cNvPr>
          <p:cNvSpPr>
            <a:spLocks xmlns:a="http://schemas.openxmlformats.org/drawingml/2006/main" noGrp="1"/>
          </p:cNvSpPr>
          <p:nvPr/>
        </p:nvSpPr>
        <p:spPr>
          <a:xfrm xmlns:a="http://schemas.openxmlformats.org/drawingml/2006/main">
            <a:off x="609600" y="428625"/>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150" b="1">
                <a:solidFill>
                  <a:srgbClr val="8D1530"/>
                </a:solidFill>
                <a:latin typeface="Nimbus Sans"/>
                <a:ea typeface="Nimbus Sans"/>
                <a:cs typeface="Nimbus Sans"/>
              </a:defRPr>
            </a:defPPr>
            <a:lvl1pPr>
              <a:buNone/>
              <a:defRPr sz="3150" b="1">
                <a:solidFill>
                  <a:srgbClr val="153553"/>
                </a:solidFill>
                <a:latin typeface="Nimbus Sans"/>
                <a:ea typeface="Nimbus Sans"/>
                <a:cs typeface="Nimbus Sans"/>
              </a:defRPr>
            </a:lvl1pPr>
            <a:lvl2pPr>
              <a:buNone/>
              <a:defRPr sz="3150" b="1">
                <a:solidFill>
                  <a:srgbClr val="153553"/>
                </a:solidFill>
                <a:latin typeface="Nimbus Sans"/>
                <a:ea typeface="Nimbus Sans"/>
                <a:cs typeface="Nimbus Sans"/>
              </a:defRPr>
            </a:lvl2pPr>
            <a:lvl3pPr>
              <a:buNone/>
              <a:defRPr sz="3150" b="1">
                <a:solidFill>
                  <a:srgbClr val="153553"/>
                </a:solidFill>
                <a:latin typeface="Nimbus Sans"/>
                <a:ea typeface="Nimbus Sans"/>
                <a:cs typeface="Nimbus Sans"/>
              </a:defRPr>
            </a:lvl3pPr>
            <a:lvl4pPr>
              <a:buNone/>
              <a:defRPr sz="3150" b="1">
                <a:solidFill>
                  <a:srgbClr val="153553"/>
                </a:solidFill>
                <a:latin typeface="Nimbus Sans"/>
                <a:ea typeface="Nimbus Sans"/>
                <a:cs typeface="Nimbus Sans"/>
              </a:defRPr>
            </a:lvl4pPr>
            <a:lvl5pPr>
              <a:buNone/>
              <a:defRPr sz="3150" b="1">
                <a:solidFill>
                  <a:srgbClr val="153553"/>
                </a:solidFill>
                <a:latin typeface="Nimbus Sans"/>
                <a:ea typeface="Nimbus Sans"/>
                <a:cs typeface="Nimbus Sans"/>
              </a:defRPr>
            </a:lvl5pPr>
            <a:lvl6pPr>
              <a:buNone/>
              <a:defRPr sz="3150" b="1">
                <a:solidFill>
                  <a:srgbClr val="153553"/>
                </a:solidFill>
                <a:latin typeface="Nimbus Sans"/>
                <a:ea typeface="Nimbus Sans"/>
                <a:cs typeface="Nimbus Sans"/>
              </a:defRPr>
            </a:lvl6pPr>
            <a:lvl7pPr>
              <a:buNone/>
              <a:defRPr sz="3150" b="1">
                <a:solidFill>
                  <a:srgbClr val="153553"/>
                </a:solidFill>
                <a:latin typeface="Nimbus Sans"/>
                <a:ea typeface="Nimbus Sans"/>
                <a:cs typeface="Nimbus Sans"/>
              </a:defRPr>
            </a:lvl7pPr>
            <a:lvl8pPr>
              <a:buNone/>
              <a:defRPr sz="3150" b="1">
                <a:solidFill>
                  <a:srgbClr val="153553"/>
                </a:solidFill>
                <a:latin typeface="Nimbus Sans"/>
                <a:ea typeface="Nimbus Sans"/>
                <a:cs typeface="Nimbus Sans"/>
              </a:defRPr>
            </a:lvl8pPr>
            <a:lvl9pPr>
              <a:buNone/>
              <a:defRPr sz="3150" b="1">
                <a:solidFill>
                  <a:srgbClr val="153553"/>
                </a:solidFill>
                <a:latin typeface="Nimbus Sans"/>
                <a:ea typeface="Nimbus Sans"/>
                <a:cs typeface="Nimbus Sans"/>
              </a:defRPr>
            </a:lvl9pPr>
          </a:lstStyle>
          <a:p xmlns:a="http://schemas.openxmlformats.org/drawingml/2006/main">
            <a:pPr>
              <a:buNone/>
              <a:defRPr sz="3150" b="1">
                <a:solidFill>
                  <a:srgbClr val="153553"/>
                </a:solidFill>
                <a:latin typeface="Nimbus Sans"/>
                <a:ea typeface="Nimbus Sans"/>
                <a:cs typeface="Nimbus Sans"/>
              </a:defRPr>
            </a:pPr>
            <a:r>
              <a:rPr sz="3150" b="1">
                <a:solidFill>
                  <a:srgbClr val="8D1530"/>
                </a:solidFill>
                <a:latin typeface="Nimbus Sans"/>
                <a:ea typeface="Nimbus Sans"/>
                <a:cs typeface="Nimbus Sans"/>
              </a:rPr>
              <a:t/>
            </a:r>
          </a:p>
        </p:txBody>
      </p:sp>
      <p:sp>
        <p:nvSpPr>
          <p:cNvPr id="2" name="text-1">
            <a:extLst xmlns:a="http://schemas.openxmlformats.org/drawingml/2006/main">
              <a:ext uri="{FF2B5EF4-FFF2-40B4-BE49-F238E27FC236}">
                <a16:creationId xmlns:a16="http://schemas.microsoft.com/office/drawing/2014/main" id="{06513BAD-C323-4DD0-923B-08544F57C344}"/>
              </a:ext>
            </a:extLst>
          </p:cNvPr>
          <p:cNvSpPr>
            <a:spLocks xmlns:a="http://schemas.openxmlformats.org/drawingml/2006/main" noGrp="1"/>
          </p:cNvSpPr>
          <p:nvPr/>
        </p:nvSpPr>
        <p:spPr>
          <a:xfrm xmlns:a="http://schemas.openxmlformats.org/drawingml/2006/main">
            <a:off x="609600" y="641985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ICCT 2026</a:t>
            </a:r>
          </a:p>
        </p:txBody>
      </p:sp>
      <p:sp>
        <p:nvSpPr>
          <p:cNvPr id="3" name="text-2">
            <a:extLst xmlns:a="http://schemas.openxmlformats.org/drawingml/2006/main">
              <a:ext uri="{FF2B5EF4-FFF2-40B4-BE49-F238E27FC236}">
                <a16:creationId xmlns:a16="http://schemas.microsoft.com/office/drawing/2014/main" id="{31AFC515-CB51-4E98-BA66-8905DCFE952C}"/>
              </a:ext>
            </a:extLst>
          </p:cNvPr>
          <p:cNvSpPr>
            <a:spLocks xmlns:a="http://schemas.openxmlformats.org/drawingml/2006/main" noGrp="1"/>
          </p:cNvSpPr>
          <p:nvPr/>
        </p:nvSpPr>
        <p:spPr>
          <a:xfrm xmlns:a="http://schemas.openxmlformats.org/drawingml/2006/main">
            <a:off x="11049000" y="64198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11</a:t>
            </a:r>
          </a:p>
        </p:txBody>
      </p:sp>
      <p:sp>
        <p:nvSpPr>
          <p:cNvPr id="4" name="text-3">
            <a:extLst xmlns:a="http://schemas.openxmlformats.org/drawingml/2006/main">
              <a:ext uri="{FF2B5EF4-FFF2-40B4-BE49-F238E27FC236}">
                <a16:creationId xmlns:a16="http://schemas.microsoft.com/office/drawing/2014/main" id="{6761D940-BC68-42A6-8DC9-0DC881018374}"/>
              </a:ext>
            </a:extLst>
          </p:cNvPr>
          <p:cNvSpPr>
            <a:spLocks xmlns:a="http://schemas.openxmlformats.org/drawingml/2006/main" noGrp="1"/>
          </p:cNvSpPr>
          <p:nvPr/>
        </p:nvSpPr>
        <p:spPr>
          <a:xfrm xmlns:a="http://schemas.openxmlformats.org/drawingml/2006/main">
            <a:off x="609600" y="1381125"/>
            <a:ext cx="10953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100" b="1">
                <a:solidFill>
                  <a:srgbClr val="263443"/>
                </a:solidFill>
                <a:latin typeface="Nimbus Sans"/>
                <a:ea typeface="Nimbus Sans"/>
                <a:cs typeface="Nimbus Sans"/>
              </a:defRPr>
            </a:defPPr>
            <a:lvl1pPr>
              <a:buNone/>
              <a:defRPr sz="2100" b="1">
                <a:solidFill>
                  <a:srgbClr val="263443"/>
                </a:solidFill>
                <a:latin typeface="Nimbus Sans"/>
                <a:ea typeface="Nimbus Sans"/>
                <a:cs typeface="Nimbus Sans"/>
              </a:defRPr>
            </a:lvl1pPr>
            <a:lvl2pPr>
              <a:buNone/>
              <a:defRPr sz="2100" b="1">
                <a:solidFill>
                  <a:srgbClr val="263443"/>
                </a:solidFill>
                <a:latin typeface="Nimbus Sans"/>
                <a:ea typeface="Nimbus Sans"/>
                <a:cs typeface="Nimbus Sans"/>
              </a:defRPr>
            </a:lvl2pPr>
            <a:lvl3pPr>
              <a:buNone/>
              <a:defRPr sz="2100" b="1">
                <a:solidFill>
                  <a:srgbClr val="263443"/>
                </a:solidFill>
                <a:latin typeface="Nimbus Sans"/>
                <a:ea typeface="Nimbus Sans"/>
                <a:cs typeface="Nimbus Sans"/>
              </a:defRPr>
            </a:lvl3pPr>
            <a:lvl4pPr>
              <a:buNone/>
              <a:defRPr sz="2100" b="1">
                <a:solidFill>
                  <a:srgbClr val="263443"/>
                </a:solidFill>
                <a:latin typeface="Nimbus Sans"/>
                <a:ea typeface="Nimbus Sans"/>
                <a:cs typeface="Nimbus Sans"/>
              </a:defRPr>
            </a:lvl4pPr>
            <a:lvl5pPr>
              <a:buNone/>
              <a:defRPr sz="2100" b="1">
                <a:solidFill>
                  <a:srgbClr val="263443"/>
                </a:solidFill>
                <a:latin typeface="Nimbus Sans"/>
                <a:ea typeface="Nimbus Sans"/>
                <a:cs typeface="Nimbus Sans"/>
              </a:defRPr>
            </a:lvl5pPr>
            <a:lvl6pPr>
              <a:buNone/>
              <a:defRPr sz="2100" b="1">
                <a:solidFill>
                  <a:srgbClr val="263443"/>
                </a:solidFill>
                <a:latin typeface="Nimbus Sans"/>
                <a:ea typeface="Nimbus Sans"/>
                <a:cs typeface="Nimbus Sans"/>
              </a:defRPr>
            </a:lvl6pPr>
            <a:lvl7pPr>
              <a:buNone/>
              <a:defRPr sz="2100" b="1">
                <a:solidFill>
                  <a:srgbClr val="263443"/>
                </a:solidFill>
                <a:latin typeface="Nimbus Sans"/>
                <a:ea typeface="Nimbus Sans"/>
                <a:cs typeface="Nimbus Sans"/>
              </a:defRPr>
            </a:lvl7pPr>
            <a:lvl8pPr>
              <a:buNone/>
              <a:defRPr sz="2100" b="1">
                <a:solidFill>
                  <a:srgbClr val="263443"/>
                </a:solidFill>
                <a:latin typeface="Nimbus Sans"/>
                <a:ea typeface="Nimbus Sans"/>
                <a:cs typeface="Nimbus Sans"/>
              </a:defRPr>
            </a:lvl8pPr>
            <a:lvl9pPr>
              <a:buNone/>
              <a:defRPr sz="2100" b="1">
                <a:solidFill>
                  <a:srgbClr val="263443"/>
                </a:solidFill>
                <a:latin typeface="Nimbus Sans"/>
                <a:ea typeface="Nimbus Sans"/>
                <a:cs typeface="Nimbus Sans"/>
              </a:defRPr>
            </a:lvl9pPr>
          </a:lstStyle>
          <a:p xmlns:a="http://schemas.openxmlformats.org/drawingml/2006/main">
            <a:pPr>
              <a:buNone/>
              <a:defRPr sz="2100" b="1">
                <a:solidFill>
                  <a:srgbClr val="263443"/>
                </a:solidFill>
                <a:latin typeface="Nimbus Sans"/>
                <a:ea typeface="Nimbus Sans"/>
                <a:cs typeface="Nimbus Sans"/>
              </a:defRPr>
            </a:pPr>
            <a:r>
              <a:rPr sz="2100" b="1">
                <a:solidFill>
                  <a:srgbClr val="263443"/>
                </a:solidFill>
                <a:latin typeface="Nimbus Sans"/>
                <a:ea typeface="Nimbus Sans"/>
                <a:cs typeface="Nimbus Sans"/>
              </a:rPr>
              <a:t>Requirement: both characters appear in the planned two-shot</a:t>
            </a:r>
          </a:p>
        </p:txBody>
      </p:sp>
      <p:sp>
        <p:nvSpPr>
          <p:cNvPr id="5" name="text-4">
            <a:extLst xmlns:a="http://schemas.openxmlformats.org/drawingml/2006/main">
              <a:ext uri="{FF2B5EF4-FFF2-40B4-BE49-F238E27FC236}">
                <a16:creationId xmlns:a16="http://schemas.microsoft.com/office/drawing/2014/main" id="{1F354D0B-53DD-4D30-BAAE-5427AB7A1650}"/>
              </a:ext>
            </a:extLst>
          </p:cNvPr>
          <p:cNvSpPr>
            <a:spLocks xmlns:a="http://schemas.openxmlformats.org/drawingml/2006/main" noGrp="1"/>
          </p:cNvSpPr>
          <p:nvPr/>
        </p:nvSpPr>
        <p:spPr>
          <a:xfrm xmlns:a="http://schemas.openxmlformats.org/drawingml/2006/main">
            <a:off x="609600" y="2276475"/>
            <a:ext cx="35433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1">
                <a:solidFill>
                  <a:srgbClr val="596875"/>
                </a:solidFill>
                <a:latin typeface="Nimbus Sans"/>
                <a:ea typeface="Nimbus Sans"/>
                <a:cs typeface="Nimbus Sans"/>
              </a:defRPr>
            </a:defPPr>
            <a:lvl1pPr>
              <a:buNone/>
              <a:defRPr sz="1875" b="1">
                <a:solidFill>
                  <a:srgbClr val="596875"/>
                </a:solidFill>
                <a:latin typeface="Nimbus Sans"/>
                <a:ea typeface="Nimbus Sans"/>
                <a:cs typeface="Nimbus Sans"/>
              </a:defRPr>
            </a:lvl1pPr>
            <a:lvl2pPr>
              <a:buNone/>
              <a:defRPr sz="1875" b="1">
                <a:solidFill>
                  <a:srgbClr val="596875"/>
                </a:solidFill>
                <a:latin typeface="Nimbus Sans"/>
                <a:ea typeface="Nimbus Sans"/>
                <a:cs typeface="Nimbus Sans"/>
              </a:defRPr>
            </a:lvl2pPr>
            <a:lvl3pPr>
              <a:buNone/>
              <a:defRPr sz="1875" b="1">
                <a:solidFill>
                  <a:srgbClr val="596875"/>
                </a:solidFill>
                <a:latin typeface="Nimbus Sans"/>
                <a:ea typeface="Nimbus Sans"/>
                <a:cs typeface="Nimbus Sans"/>
              </a:defRPr>
            </a:lvl3pPr>
            <a:lvl4pPr>
              <a:buNone/>
              <a:defRPr sz="1875" b="1">
                <a:solidFill>
                  <a:srgbClr val="596875"/>
                </a:solidFill>
                <a:latin typeface="Nimbus Sans"/>
                <a:ea typeface="Nimbus Sans"/>
                <a:cs typeface="Nimbus Sans"/>
              </a:defRPr>
            </a:lvl4pPr>
            <a:lvl5pPr>
              <a:buNone/>
              <a:defRPr sz="1875" b="1">
                <a:solidFill>
                  <a:srgbClr val="596875"/>
                </a:solidFill>
                <a:latin typeface="Nimbus Sans"/>
                <a:ea typeface="Nimbus Sans"/>
                <a:cs typeface="Nimbus Sans"/>
              </a:defRPr>
            </a:lvl5pPr>
            <a:lvl6pPr>
              <a:buNone/>
              <a:defRPr sz="1875" b="1">
                <a:solidFill>
                  <a:srgbClr val="596875"/>
                </a:solidFill>
                <a:latin typeface="Nimbus Sans"/>
                <a:ea typeface="Nimbus Sans"/>
                <a:cs typeface="Nimbus Sans"/>
              </a:defRPr>
            </a:lvl6pPr>
            <a:lvl7pPr>
              <a:buNone/>
              <a:defRPr sz="1875" b="1">
                <a:solidFill>
                  <a:srgbClr val="596875"/>
                </a:solidFill>
                <a:latin typeface="Nimbus Sans"/>
                <a:ea typeface="Nimbus Sans"/>
                <a:cs typeface="Nimbus Sans"/>
              </a:defRPr>
            </a:lvl7pPr>
            <a:lvl8pPr>
              <a:buNone/>
              <a:defRPr sz="1875" b="1">
                <a:solidFill>
                  <a:srgbClr val="596875"/>
                </a:solidFill>
                <a:latin typeface="Nimbus Sans"/>
                <a:ea typeface="Nimbus Sans"/>
                <a:cs typeface="Nimbus Sans"/>
              </a:defRPr>
            </a:lvl8pPr>
            <a:lvl9pPr>
              <a:buNone/>
              <a:defRPr sz="1875" b="1">
                <a:solidFill>
                  <a:srgbClr val="596875"/>
                </a:solidFill>
                <a:latin typeface="Nimbus Sans"/>
                <a:ea typeface="Nimbus Sans"/>
                <a:cs typeface="Nimbus Sans"/>
              </a:defRPr>
            </a:lvl9pPr>
          </a:lstStyle>
          <a:p xmlns:a="http://schemas.openxmlformats.org/drawingml/2006/main">
            <a:pPr>
              <a:buNone/>
              <a:defRPr sz="1875" b="1">
                <a:solidFill>
                  <a:srgbClr val="596875"/>
                </a:solidFill>
                <a:latin typeface="Nimbus Sans"/>
                <a:ea typeface="Nimbus Sans"/>
                <a:cs typeface="Nimbus Sans"/>
              </a:defRPr>
            </a:pPr>
            <a:r>
              <a:rPr sz="1875" b="1">
                <a:solidFill>
                  <a:srgbClr val="596875"/>
                </a:solidFill>
                <a:latin typeface="Nimbus Sans"/>
                <a:ea typeface="Nimbus Sans"/>
                <a:cs typeface="Nimbus Sans"/>
              </a:rPr>
              <a:t>Green-screen source</a:t>
            </a:r>
          </a:p>
        </p:txBody>
      </p:sp>
      <p:pic>
        <p:nvPicPr>
          <p:cNvPr id="6" name="">
            <a:extLst xmlns:a="http://schemas.openxmlformats.org/drawingml/2006/main">
              <a:ext uri="{FF2B5EF4-FFF2-40B4-BE49-F238E27FC236}">
                <a16:creationId xmlns:a16="http://schemas.microsoft.com/office/drawing/2014/main" id="{875F497A-831D-408F-B31B-4BCEA819A2F8}"/>
              </a:ext>
            </a:extLst>
          </p:cNvPr>
          <p:cNvPicPr>
            <a:picLocks xmlns:a="http://schemas.openxmlformats.org/drawingml/2006/main" noChangeAspect="1"/>
          </p:cNvPicPr>
          <p:nvPr/>
        </p:nvPicPr>
        <p:blipFill>
          <a:blip xmlns:r="http://schemas.openxmlformats.org/officeDocument/2006/relationships" xmlns:a="http://schemas.openxmlformats.org/drawingml/2006/main" r:embed="R1fd6c2d25a1e4e71"/>
          <a:stretch xmlns:a="http://schemas.openxmlformats.org/drawingml/2006/main"/>
        </p:blipFill>
        <p:spPr>
          <a:xfrm xmlns:a="http://schemas.openxmlformats.org/drawingml/2006/main">
            <a:off x="609600" y="2775709"/>
            <a:ext cx="3543300" cy="1687582"/>
          </a:xfrm>
          <a:prstGeom xmlns:a="http://schemas.openxmlformats.org/drawingml/2006/main" prst="rect">
            <a:avLst/>
          </a:prstGeom>
        </p:spPr>
      </p:pic>
      <p:sp>
        <p:nvSpPr>
          <p:cNvPr id="7" name="text-5">
            <a:extLst xmlns:a="http://schemas.openxmlformats.org/drawingml/2006/main">
              <a:ext uri="{FF2B5EF4-FFF2-40B4-BE49-F238E27FC236}">
                <a16:creationId xmlns:a16="http://schemas.microsoft.com/office/drawing/2014/main" id="{E0F14436-342F-4B68-B268-39439228CF75}"/>
              </a:ext>
            </a:extLst>
          </p:cNvPr>
          <p:cNvSpPr>
            <a:spLocks xmlns:a="http://schemas.openxmlformats.org/drawingml/2006/main" noGrp="1"/>
          </p:cNvSpPr>
          <p:nvPr/>
        </p:nvSpPr>
        <p:spPr>
          <a:xfrm xmlns:a="http://schemas.openxmlformats.org/drawingml/2006/main">
            <a:off x="609600" y="4695825"/>
            <a:ext cx="35242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0">
                <a:solidFill>
                  <a:srgbClr val="263443"/>
                </a:solidFill>
                <a:latin typeface="Nimbus Sans"/>
                <a:ea typeface="Nimbus Sans"/>
                <a:cs typeface="Nimbus Sans"/>
              </a:defRPr>
            </a:defPPr>
            <a:lvl1pPr>
              <a:buNone/>
              <a:defRPr sz="1875" b="0">
                <a:solidFill>
                  <a:srgbClr val="263443"/>
                </a:solidFill>
                <a:latin typeface="Nimbus Sans"/>
                <a:ea typeface="Nimbus Sans"/>
                <a:cs typeface="Nimbus Sans"/>
              </a:defRPr>
            </a:lvl1pPr>
            <a:lvl2pPr>
              <a:buNone/>
              <a:defRPr sz="1875" b="0">
                <a:solidFill>
                  <a:srgbClr val="263443"/>
                </a:solidFill>
                <a:latin typeface="Nimbus Sans"/>
                <a:ea typeface="Nimbus Sans"/>
                <a:cs typeface="Nimbus Sans"/>
              </a:defRPr>
            </a:lvl2pPr>
            <a:lvl3pPr>
              <a:buNone/>
              <a:defRPr sz="1875" b="0">
                <a:solidFill>
                  <a:srgbClr val="263443"/>
                </a:solidFill>
                <a:latin typeface="Nimbus Sans"/>
                <a:ea typeface="Nimbus Sans"/>
                <a:cs typeface="Nimbus Sans"/>
              </a:defRPr>
            </a:lvl3pPr>
            <a:lvl4pPr>
              <a:buNone/>
              <a:defRPr sz="1875" b="0">
                <a:solidFill>
                  <a:srgbClr val="263443"/>
                </a:solidFill>
                <a:latin typeface="Nimbus Sans"/>
                <a:ea typeface="Nimbus Sans"/>
                <a:cs typeface="Nimbus Sans"/>
              </a:defRPr>
            </a:lvl4pPr>
            <a:lvl5pPr>
              <a:buNone/>
              <a:defRPr sz="1875" b="0">
                <a:solidFill>
                  <a:srgbClr val="263443"/>
                </a:solidFill>
                <a:latin typeface="Nimbus Sans"/>
                <a:ea typeface="Nimbus Sans"/>
                <a:cs typeface="Nimbus Sans"/>
              </a:defRPr>
            </a:lvl5pPr>
            <a:lvl6pPr>
              <a:buNone/>
              <a:defRPr sz="1875" b="0">
                <a:solidFill>
                  <a:srgbClr val="263443"/>
                </a:solidFill>
                <a:latin typeface="Nimbus Sans"/>
                <a:ea typeface="Nimbus Sans"/>
                <a:cs typeface="Nimbus Sans"/>
              </a:defRPr>
            </a:lvl6pPr>
            <a:lvl7pPr>
              <a:buNone/>
              <a:defRPr sz="1875" b="0">
                <a:solidFill>
                  <a:srgbClr val="263443"/>
                </a:solidFill>
                <a:latin typeface="Nimbus Sans"/>
                <a:ea typeface="Nimbus Sans"/>
                <a:cs typeface="Nimbus Sans"/>
              </a:defRPr>
            </a:lvl7pPr>
            <a:lvl8pPr>
              <a:buNone/>
              <a:defRPr sz="1875" b="0">
                <a:solidFill>
                  <a:srgbClr val="263443"/>
                </a:solidFill>
                <a:latin typeface="Nimbus Sans"/>
                <a:ea typeface="Nimbus Sans"/>
                <a:cs typeface="Nimbus Sans"/>
              </a:defRPr>
            </a:lvl8pPr>
            <a:lvl9pPr>
              <a:buNone/>
              <a:defRPr sz="1875" b="0">
                <a:solidFill>
                  <a:srgbClr val="263443"/>
                </a:solidFill>
                <a:latin typeface="Nimbus Sans"/>
                <a:ea typeface="Nimbus Sans"/>
                <a:cs typeface="Nimbus Sans"/>
              </a:defRPr>
            </a:lvl9pPr>
          </a:lstStyle>
          <a:p xmlns:a="http://schemas.openxmlformats.org/drawingml/2006/main">
            <a:pPr>
              <a:buNone/>
              <a:defRPr sz="1875" b="0">
                <a:solidFill>
                  <a:srgbClr val="263443"/>
                </a:solidFill>
                <a:latin typeface="Nimbus Sans"/>
                <a:ea typeface="Nimbus Sans"/>
                <a:cs typeface="Nimbus Sans"/>
              </a:defRPr>
            </a:pPr>
            <a:r>
              <a:rPr sz="1875" b="0">
                <a:solidFill>
                  <a:srgbClr val="263443"/>
                </a:solidFill>
                <a:latin typeface="Nimbus Sans"/>
                <a:ea typeface="Nimbus Sans"/>
                <a:cs typeface="Nimbus Sans"/>
              </a:rPr>
              <a:t>Filmed two-character setup</a:t>
            </a:r>
          </a:p>
        </p:txBody>
      </p:sp>
      <p:sp>
        <p:nvSpPr>
          <p:cNvPr id="8" name="text-6">
            <a:extLst xmlns:a="http://schemas.openxmlformats.org/drawingml/2006/main">
              <a:ext uri="{FF2B5EF4-FFF2-40B4-BE49-F238E27FC236}">
                <a16:creationId xmlns:a16="http://schemas.microsoft.com/office/drawing/2014/main" id="{5E89AB61-97B7-45CD-A35F-FC60201E342E}"/>
              </a:ext>
            </a:extLst>
          </p:cNvPr>
          <p:cNvSpPr>
            <a:spLocks xmlns:a="http://schemas.openxmlformats.org/drawingml/2006/main" noGrp="1"/>
          </p:cNvSpPr>
          <p:nvPr/>
        </p:nvSpPr>
        <p:spPr>
          <a:xfrm xmlns:a="http://schemas.openxmlformats.org/drawingml/2006/main">
            <a:off x="4324350" y="2276475"/>
            <a:ext cx="35433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1">
                <a:solidFill>
                  <a:srgbClr val="C5193C"/>
                </a:solidFill>
                <a:latin typeface="Nimbus Sans"/>
                <a:ea typeface="Nimbus Sans"/>
                <a:cs typeface="Nimbus Sans"/>
              </a:defRPr>
            </a:defPPr>
            <a:lvl1pPr>
              <a:buNone/>
              <a:defRPr sz="1875" b="1">
                <a:solidFill>
                  <a:srgbClr val="17628A"/>
                </a:solidFill>
                <a:latin typeface="Nimbus Sans"/>
                <a:ea typeface="Nimbus Sans"/>
                <a:cs typeface="Nimbus Sans"/>
              </a:defRPr>
            </a:lvl1pPr>
            <a:lvl2pPr>
              <a:buNone/>
              <a:defRPr sz="1875" b="1">
                <a:solidFill>
                  <a:srgbClr val="17628A"/>
                </a:solidFill>
                <a:latin typeface="Nimbus Sans"/>
                <a:ea typeface="Nimbus Sans"/>
                <a:cs typeface="Nimbus Sans"/>
              </a:defRPr>
            </a:lvl2pPr>
            <a:lvl3pPr>
              <a:buNone/>
              <a:defRPr sz="1875" b="1">
                <a:solidFill>
                  <a:srgbClr val="17628A"/>
                </a:solidFill>
                <a:latin typeface="Nimbus Sans"/>
                <a:ea typeface="Nimbus Sans"/>
                <a:cs typeface="Nimbus Sans"/>
              </a:defRPr>
            </a:lvl3pPr>
            <a:lvl4pPr>
              <a:buNone/>
              <a:defRPr sz="1875" b="1">
                <a:solidFill>
                  <a:srgbClr val="17628A"/>
                </a:solidFill>
                <a:latin typeface="Nimbus Sans"/>
                <a:ea typeface="Nimbus Sans"/>
                <a:cs typeface="Nimbus Sans"/>
              </a:defRPr>
            </a:lvl4pPr>
            <a:lvl5pPr>
              <a:buNone/>
              <a:defRPr sz="1875" b="1">
                <a:solidFill>
                  <a:srgbClr val="17628A"/>
                </a:solidFill>
                <a:latin typeface="Nimbus Sans"/>
                <a:ea typeface="Nimbus Sans"/>
                <a:cs typeface="Nimbus Sans"/>
              </a:defRPr>
            </a:lvl5pPr>
            <a:lvl6pPr>
              <a:buNone/>
              <a:defRPr sz="1875" b="1">
                <a:solidFill>
                  <a:srgbClr val="17628A"/>
                </a:solidFill>
                <a:latin typeface="Nimbus Sans"/>
                <a:ea typeface="Nimbus Sans"/>
                <a:cs typeface="Nimbus Sans"/>
              </a:defRPr>
            </a:lvl6pPr>
            <a:lvl7pPr>
              <a:buNone/>
              <a:defRPr sz="1875" b="1">
                <a:solidFill>
                  <a:srgbClr val="17628A"/>
                </a:solidFill>
                <a:latin typeface="Nimbus Sans"/>
                <a:ea typeface="Nimbus Sans"/>
                <a:cs typeface="Nimbus Sans"/>
              </a:defRPr>
            </a:lvl7pPr>
            <a:lvl8pPr>
              <a:buNone/>
              <a:defRPr sz="1875" b="1">
                <a:solidFill>
                  <a:srgbClr val="17628A"/>
                </a:solidFill>
                <a:latin typeface="Nimbus Sans"/>
                <a:ea typeface="Nimbus Sans"/>
                <a:cs typeface="Nimbus Sans"/>
              </a:defRPr>
            </a:lvl8pPr>
            <a:lvl9pPr>
              <a:buNone/>
              <a:defRPr sz="1875" b="1">
                <a:solidFill>
                  <a:srgbClr val="17628A"/>
                </a:solidFill>
                <a:latin typeface="Nimbus Sans"/>
                <a:ea typeface="Nimbus Sans"/>
                <a:cs typeface="Nimbus Sans"/>
              </a:defRPr>
            </a:lvl9pPr>
          </a:lstStyle>
          <a:p xmlns:a="http://schemas.openxmlformats.org/drawingml/2006/main">
            <a:pPr>
              <a:buNone/>
              <a:defRPr sz="1875" b="1">
                <a:solidFill>
                  <a:srgbClr val="17628A"/>
                </a:solidFill>
                <a:latin typeface="Nimbus Sans"/>
                <a:ea typeface="Nimbus Sans"/>
                <a:cs typeface="Nimbus Sans"/>
              </a:defRPr>
            </a:pPr>
            <a:r>
              <a:rPr sz="1875" b="1">
                <a:solidFill>
                  <a:srgbClr val="C5193C"/>
                </a:solidFill>
                <a:latin typeface="Nimbus Sans"/>
                <a:ea typeface="Nimbus Sans"/>
                <a:cs typeface="Nimbus Sans"/>
              </a:rPr>
              <a:t>A: with video reference</a:t>
            </a:r>
          </a:p>
        </p:txBody>
      </p:sp>
      <p:pic>
        <p:nvPicPr>
          <p:cNvPr id="9" name="">
            <a:extLst xmlns:a="http://schemas.openxmlformats.org/drawingml/2006/main">
              <a:ext uri="{FF2B5EF4-FFF2-40B4-BE49-F238E27FC236}">
                <a16:creationId xmlns:a16="http://schemas.microsoft.com/office/drawing/2014/main" id="{60FBB0D9-A999-4D79-A57B-57C9D07E856C}"/>
              </a:ext>
            </a:extLst>
          </p:cNvPr>
          <p:cNvPicPr>
            <a:picLocks xmlns:a="http://schemas.openxmlformats.org/drawingml/2006/main" noChangeAspect="1"/>
          </p:cNvPicPr>
          <p:nvPr/>
        </p:nvPicPr>
        <p:blipFill>
          <a:blip xmlns:r="http://schemas.openxmlformats.org/officeDocument/2006/relationships" xmlns:a="http://schemas.openxmlformats.org/drawingml/2006/main" r:embed="R8fbdde0eff234288"/>
          <a:stretch xmlns:a="http://schemas.openxmlformats.org/drawingml/2006/main"/>
        </p:blipFill>
        <p:spPr>
          <a:xfrm xmlns:a="http://schemas.openxmlformats.org/drawingml/2006/main">
            <a:off x="4324350" y="2769735"/>
            <a:ext cx="3543300" cy="1699530"/>
          </a:xfrm>
          <a:prstGeom xmlns:a="http://schemas.openxmlformats.org/drawingml/2006/main" prst="rect">
            <a:avLst/>
          </a:prstGeom>
        </p:spPr>
      </p:pic>
      <p:sp>
        <p:nvSpPr>
          <p:cNvPr id="10" name="text-7">
            <a:extLst xmlns:a="http://schemas.openxmlformats.org/drawingml/2006/main">
              <a:ext uri="{FF2B5EF4-FFF2-40B4-BE49-F238E27FC236}">
                <a16:creationId xmlns:a16="http://schemas.microsoft.com/office/drawing/2014/main" id="{74EDD95A-68E7-4E1E-9B3A-E5CE72735C83}"/>
              </a:ext>
            </a:extLst>
          </p:cNvPr>
          <p:cNvSpPr>
            <a:spLocks xmlns:a="http://schemas.openxmlformats.org/drawingml/2006/main" noGrp="1"/>
          </p:cNvSpPr>
          <p:nvPr/>
        </p:nvSpPr>
        <p:spPr>
          <a:xfrm xmlns:a="http://schemas.openxmlformats.org/drawingml/2006/main">
            <a:off x="4324350" y="4695825"/>
            <a:ext cx="35242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0">
                <a:solidFill>
                  <a:srgbClr val="263443"/>
                </a:solidFill>
                <a:latin typeface="Nimbus Sans"/>
                <a:ea typeface="Nimbus Sans"/>
                <a:cs typeface="Nimbus Sans"/>
              </a:defRPr>
            </a:defPPr>
            <a:lvl1pPr>
              <a:buNone/>
              <a:defRPr sz="1875" b="0">
                <a:solidFill>
                  <a:srgbClr val="263443"/>
                </a:solidFill>
                <a:latin typeface="Nimbus Sans"/>
                <a:ea typeface="Nimbus Sans"/>
                <a:cs typeface="Nimbus Sans"/>
              </a:defRPr>
            </a:lvl1pPr>
            <a:lvl2pPr>
              <a:buNone/>
              <a:defRPr sz="1875" b="0">
                <a:solidFill>
                  <a:srgbClr val="263443"/>
                </a:solidFill>
                <a:latin typeface="Nimbus Sans"/>
                <a:ea typeface="Nimbus Sans"/>
                <a:cs typeface="Nimbus Sans"/>
              </a:defRPr>
            </a:lvl2pPr>
            <a:lvl3pPr>
              <a:buNone/>
              <a:defRPr sz="1875" b="0">
                <a:solidFill>
                  <a:srgbClr val="263443"/>
                </a:solidFill>
                <a:latin typeface="Nimbus Sans"/>
                <a:ea typeface="Nimbus Sans"/>
                <a:cs typeface="Nimbus Sans"/>
              </a:defRPr>
            </a:lvl3pPr>
            <a:lvl4pPr>
              <a:buNone/>
              <a:defRPr sz="1875" b="0">
                <a:solidFill>
                  <a:srgbClr val="263443"/>
                </a:solidFill>
                <a:latin typeface="Nimbus Sans"/>
                <a:ea typeface="Nimbus Sans"/>
                <a:cs typeface="Nimbus Sans"/>
              </a:defRPr>
            </a:lvl4pPr>
            <a:lvl5pPr>
              <a:buNone/>
              <a:defRPr sz="1875" b="0">
                <a:solidFill>
                  <a:srgbClr val="263443"/>
                </a:solidFill>
                <a:latin typeface="Nimbus Sans"/>
                <a:ea typeface="Nimbus Sans"/>
                <a:cs typeface="Nimbus Sans"/>
              </a:defRPr>
            </a:lvl5pPr>
            <a:lvl6pPr>
              <a:buNone/>
              <a:defRPr sz="1875" b="0">
                <a:solidFill>
                  <a:srgbClr val="263443"/>
                </a:solidFill>
                <a:latin typeface="Nimbus Sans"/>
                <a:ea typeface="Nimbus Sans"/>
                <a:cs typeface="Nimbus Sans"/>
              </a:defRPr>
            </a:lvl6pPr>
            <a:lvl7pPr>
              <a:buNone/>
              <a:defRPr sz="1875" b="0">
                <a:solidFill>
                  <a:srgbClr val="263443"/>
                </a:solidFill>
                <a:latin typeface="Nimbus Sans"/>
                <a:ea typeface="Nimbus Sans"/>
                <a:cs typeface="Nimbus Sans"/>
              </a:defRPr>
            </a:lvl7pPr>
            <a:lvl8pPr>
              <a:buNone/>
              <a:defRPr sz="1875" b="0">
                <a:solidFill>
                  <a:srgbClr val="263443"/>
                </a:solidFill>
                <a:latin typeface="Nimbus Sans"/>
                <a:ea typeface="Nimbus Sans"/>
                <a:cs typeface="Nimbus Sans"/>
              </a:defRPr>
            </a:lvl8pPr>
            <a:lvl9pPr>
              <a:buNone/>
              <a:defRPr sz="1875" b="0">
                <a:solidFill>
                  <a:srgbClr val="263443"/>
                </a:solidFill>
                <a:latin typeface="Nimbus Sans"/>
                <a:ea typeface="Nimbus Sans"/>
                <a:cs typeface="Nimbus Sans"/>
              </a:defRPr>
            </a:lvl9pPr>
          </a:lstStyle>
          <a:p xmlns:a="http://schemas.openxmlformats.org/drawingml/2006/main">
            <a:pPr>
              <a:buNone/>
              <a:defRPr sz="1875" b="0">
                <a:solidFill>
                  <a:srgbClr val="263443"/>
                </a:solidFill>
                <a:latin typeface="Nimbus Sans"/>
                <a:ea typeface="Nimbus Sans"/>
                <a:cs typeface="Nimbus Sans"/>
              </a:defRPr>
            </a:pPr>
            <a:r>
              <a:rPr sz="1875" b="0">
                <a:solidFill>
                  <a:srgbClr val="263443"/>
                </a:solidFill>
                <a:latin typeface="Nimbus Sans"/>
                <a:ea typeface="Nimbus Sans"/>
                <a:cs typeface="Nimbus Sans"/>
              </a:rPr>
              <a:t>A retains both</a:t>
            </a:r>
          </a:p>
          <a:p xmlns:a="http://schemas.openxmlformats.org/drawingml/2006/main">
            <a:pPr>
              <a:buNone/>
              <a:defRPr sz="1875" b="0">
                <a:solidFill>
                  <a:srgbClr val="263443"/>
                </a:solidFill>
                <a:latin typeface="Nimbus Sans"/>
                <a:ea typeface="Nimbus Sans"/>
                <a:cs typeface="Nimbus Sans"/>
              </a:defRPr>
            </a:pPr>
            <a:r>
              <a:rPr sz="1875" b="0">
                <a:solidFill>
                  <a:srgbClr val="263443"/>
                </a:solidFill>
                <a:latin typeface="Nimbus Sans"/>
                <a:ea typeface="Nimbus Sans"/>
                <a:cs typeface="Nimbus Sans"/>
              </a:rPr>
              <a:t>required characters.</a:t>
            </a:r>
          </a:p>
        </p:txBody>
      </p:sp>
      <p:sp>
        <p:nvSpPr>
          <p:cNvPr id="11" name="text-8">
            <a:extLst xmlns:a="http://schemas.openxmlformats.org/drawingml/2006/main">
              <a:ext uri="{FF2B5EF4-FFF2-40B4-BE49-F238E27FC236}">
                <a16:creationId xmlns:a16="http://schemas.microsoft.com/office/drawing/2014/main" id="{1CC28E1F-32B0-44A3-A517-E67A8996BD0E}"/>
              </a:ext>
            </a:extLst>
          </p:cNvPr>
          <p:cNvSpPr>
            <a:spLocks xmlns:a="http://schemas.openxmlformats.org/drawingml/2006/main" noGrp="1"/>
          </p:cNvSpPr>
          <p:nvPr/>
        </p:nvSpPr>
        <p:spPr>
          <a:xfrm xmlns:a="http://schemas.openxmlformats.org/drawingml/2006/main">
            <a:off x="8039100" y="2276475"/>
            <a:ext cx="35433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1">
                <a:solidFill>
                  <a:srgbClr val="6A5660"/>
                </a:solidFill>
                <a:latin typeface="Nimbus Sans"/>
                <a:ea typeface="Nimbus Sans"/>
                <a:cs typeface="Nimbus Sans"/>
              </a:defRPr>
            </a:defPPr>
            <a:lvl1pPr>
              <a:buNone/>
              <a:defRPr sz="1875" b="1">
                <a:solidFill>
                  <a:srgbClr val="A85928"/>
                </a:solidFill>
                <a:latin typeface="Nimbus Sans"/>
                <a:ea typeface="Nimbus Sans"/>
                <a:cs typeface="Nimbus Sans"/>
              </a:defRPr>
            </a:lvl1pPr>
            <a:lvl2pPr>
              <a:buNone/>
              <a:defRPr sz="1875" b="1">
                <a:solidFill>
                  <a:srgbClr val="A85928"/>
                </a:solidFill>
                <a:latin typeface="Nimbus Sans"/>
                <a:ea typeface="Nimbus Sans"/>
                <a:cs typeface="Nimbus Sans"/>
              </a:defRPr>
            </a:lvl2pPr>
            <a:lvl3pPr>
              <a:buNone/>
              <a:defRPr sz="1875" b="1">
                <a:solidFill>
                  <a:srgbClr val="A85928"/>
                </a:solidFill>
                <a:latin typeface="Nimbus Sans"/>
                <a:ea typeface="Nimbus Sans"/>
                <a:cs typeface="Nimbus Sans"/>
              </a:defRPr>
            </a:lvl3pPr>
            <a:lvl4pPr>
              <a:buNone/>
              <a:defRPr sz="1875" b="1">
                <a:solidFill>
                  <a:srgbClr val="A85928"/>
                </a:solidFill>
                <a:latin typeface="Nimbus Sans"/>
                <a:ea typeface="Nimbus Sans"/>
                <a:cs typeface="Nimbus Sans"/>
              </a:defRPr>
            </a:lvl4pPr>
            <a:lvl5pPr>
              <a:buNone/>
              <a:defRPr sz="1875" b="1">
                <a:solidFill>
                  <a:srgbClr val="A85928"/>
                </a:solidFill>
                <a:latin typeface="Nimbus Sans"/>
                <a:ea typeface="Nimbus Sans"/>
                <a:cs typeface="Nimbus Sans"/>
              </a:defRPr>
            </a:lvl5pPr>
            <a:lvl6pPr>
              <a:buNone/>
              <a:defRPr sz="1875" b="1">
                <a:solidFill>
                  <a:srgbClr val="A85928"/>
                </a:solidFill>
                <a:latin typeface="Nimbus Sans"/>
                <a:ea typeface="Nimbus Sans"/>
                <a:cs typeface="Nimbus Sans"/>
              </a:defRPr>
            </a:lvl6pPr>
            <a:lvl7pPr>
              <a:buNone/>
              <a:defRPr sz="1875" b="1">
                <a:solidFill>
                  <a:srgbClr val="A85928"/>
                </a:solidFill>
                <a:latin typeface="Nimbus Sans"/>
                <a:ea typeface="Nimbus Sans"/>
                <a:cs typeface="Nimbus Sans"/>
              </a:defRPr>
            </a:lvl7pPr>
            <a:lvl8pPr>
              <a:buNone/>
              <a:defRPr sz="1875" b="1">
                <a:solidFill>
                  <a:srgbClr val="A85928"/>
                </a:solidFill>
                <a:latin typeface="Nimbus Sans"/>
                <a:ea typeface="Nimbus Sans"/>
                <a:cs typeface="Nimbus Sans"/>
              </a:defRPr>
            </a:lvl8pPr>
            <a:lvl9pPr>
              <a:buNone/>
              <a:defRPr sz="1875" b="1">
                <a:solidFill>
                  <a:srgbClr val="A85928"/>
                </a:solidFill>
                <a:latin typeface="Nimbus Sans"/>
                <a:ea typeface="Nimbus Sans"/>
                <a:cs typeface="Nimbus Sans"/>
              </a:defRPr>
            </a:lvl9pPr>
          </a:lstStyle>
          <a:p xmlns:a="http://schemas.openxmlformats.org/drawingml/2006/main">
            <a:pPr>
              <a:buNone/>
              <a:defRPr sz="1875" b="1">
                <a:solidFill>
                  <a:srgbClr val="A85928"/>
                </a:solidFill>
                <a:latin typeface="Nimbus Sans"/>
                <a:ea typeface="Nimbus Sans"/>
                <a:cs typeface="Nimbus Sans"/>
              </a:defRPr>
            </a:pPr>
            <a:r>
              <a:rPr sz="1875" b="1">
                <a:solidFill>
                  <a:srgbClr val="6A5660"/>
                </a:solidFill>
                <a:latin typeface="Nimbus Sans"/>
                <a:ea typeface="Nimbus Sans"/>
                <a:cs typeface="Nimbus Sans"/>
              </a:rPr>
              <a:t>B: without video reference</a:t>
            </a:r>
          </a:p>
        </p:txBody>
      </p:sp>
      <p:pic>
        <p:nvPicPr>
          <p:cNvPr id="12" name="">
            <a:extLst xmlns:a="http://schemas.openxmlformats.org/drawingml/2006/main">
              <a:ext uri="{FF2B5EF4-FFF2-40B4-BE49-F238E27FC236}">
                <a16:creationId xmlns:a16="http://schemas.microsoft.com/office/drawing/2014/main" id="{3F197BF5-E543-4D9B-955F-869BAC4CD4C3}"/>
              </a:ext>
            </a:extLst>
          </p:cNvPr>
          <p:cNvPicPr>
            <a:picLocks xmlns:a="http://schemas.openxmlformats.org/drawingml/2006/main" noChangeAspect="1"/>
          </p:cNvPicPr>
          <p:nvPr/>
        </p:nvPicPr>
        <p:blipFill>
          <a:blip xmlns:r="http://schemas.openxmlformats.org/officeDocument/2006/relationships" xmlns:a="http://schemas.openxmlformats.org/drawingml/2006/main" r:embed="R6af2fd7c80ae489d"/>
          <a:stretch xmlns:a="http://schemas.openxmlformats.org/drawingml/2006/main"/>
        </p:blipFill>
        <p:spPr>
          <a:xfrm xmlns:a="http://schemas.openxmlformats.org/drawingml/2006/main">
            <a:off x="8039100" y="2770486"/>
            <a:ext cx="3543300" cy="1698027"/>
          </a:xfrm>
          <a:prstGeom xmlns:a="http://schemas.openxmlformats.org/drawingml/2006/main" prst="rect">
            <a:avLst/>
          </a:prstGeom>
        </p:spPr>
      </p:pic>
      <p:sp>
        <p:nvSpPr>
          <p:cNvPr id="13" name="text-9">
            <a:extLst xmlns:a="http://schemas.openxmlformats.org/drawingml/2006/main">
              <a:ext uri="{FF2B5EF4-FFF2-40B4-BE49-F238E27FC236}">
                <a16:creationId xmlns:a16="http://schemas.microsoft.com/office/drawing/2014/main" id="{087271BC-7CD0-4D91-A85C-C52A23BFD7A3}"/>
              </a:ext>
            </a:extLst>
          </p:cNvPr>
          <p:cNvSpPr>
            <a:spLocks xmlns:a="http://schemas.openxmlformats.org/drawingml/2006/main" noGrp="1"/>
          </p:cNvSpPr>
          <p:nvPr/>
        </p:nvSpPr>
        <p:spPr>
          <a:xfrm xmlns:a="http://schemas.openxmlformats.org/drawingml/2006/main">
            <a:off x="8039100" y="4695825"/>
            <a:ext cx="35242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75" b="0">
                <a:solidFill>
                  <a:srgbClr val="263443"/>
                </a:solidFill>
                <a:latin typeface="Nimbus Sans"/>
                <a:ea typeface="Nimbus Sans"/>
                <a:cs typeface="Nimbus Sans"/>
              </a:defRPr>
            </a:defPPr>
            <a:lvl1pPr>
              <a:buNone/>
              <a:defRPr sz="1875" b="0">
                <a:solidFill>
                  <a:srgbClr val="263443"/>
                </a:solidFill>
                <a:latin typeface="Nimbus Sans"/>
                <a:ea typeface="Nimbus Sans"/>
                <a:cs typeface="Nimbus Sans"/>
              </a:defRPr>
            </a:lvl1pPr>
            <a:lvl2pPr>
              <a:buNone/>
              <a:defRPr sz="1875" b="0">
                <a:solidFill>
                  <a:srgbClr val="263443"/>
                </a:solidFill>
                <a:latin typeface="Nimbus Sans"/>
                <a:ea typeface="Nimbus Sans"/>
                <a:cs typeface="Nimbus Sans"/>
              </a:defRPr>
            </a:lvl2pPr>
            <a:lvl3pPr>
              <a:buNone/>
              <a:defRPr sz="1875" b="0">
                <a:solidFill>
                  <a:srgbClr val="263443"/>
                </a:solidFill>
                <a:latin typeface="Nimbus Sans"/>
                <a:ea typeface="Nimbus Sans"/>
                <a:cs typeface="Nimbus Sans"/>
              </a:defRPr>
            </a:lvl3pPr>
            <a:lvl4pPr>
              <a:buNone/>
              <a:defRPr sz="1875" b="0">
                <a:solidFill>
                  <a:srgbClr val="263443"/>
                </a:solidFill>
                <a:latin typeface="Nimbus Sans"/>
                <a:ea typeface="Nimbus Sans"/>
                <a:cs typeface="Nimbus Sans"/>
              </a:defRPr>
            </a:lvl4pPr>
            <a:lvl5pPr>
              <a:buNone/>
              <a:defRPr sz="1875" b="0">
                <a:solidFill>
                  <a:srgbClr val="263443"/>
                </a:solidFill>
                <a:latin typeface="Nimbus Sans"/>
                <a:ea typeface="Nimbus Sans"/>
                <a:cs typeface="Nimbus Sans"/>
              </a:defRPr>
            </a:lvl5pPr>
            <a:lvl6pPr>
              <a:buNone/>
              <a:defRPr sz="1875" b="0">
                <a:solidFill>
                  <a:srgbClr val="263443"/>
                </a:solidFill>
                <a:latin typeface="Nimbus Sans"/>
                <a:ea typeface="Nimbus Sans"/>
                <a:cs typeface="Nimbus Sans"/>
              </a:defRPr>
            </a:lvl6pPr>
            <a:lvl7pPr>
              <a:buNone/>
              <a:defRPr sz="1875" b="0">
                <a:solidFill>
                  <a:srgbClr val="263443"/>
                </a:solidFill>
                <a:latin typeface="Nimbus Sans"/>
                <a:ea typeface="Nimbus Sans"/>
                <a:cs typeface="Nimbus Sans"/>
              </a:defRPr>
            </a:lvl7pPr>
            <a:lvl8pPr>
              <a:buNone/>
              <a:defRPr sz="1875" b="0">
                <a:solidFill>
                  <a:srgbClr val="263443"/>
                </a:solidFill>
                <a:latin typeface="Nimbus Sans"/>
                <a:ea typeface="Nimbus Sans"/>
                <a:cs typeface="Nimbus Sans"/>
              </a:defRPr>
            </a:lvl8pPr>
            <a:lvl9pPr>
              <a:buNone/>
              <a:defRPr sz="1875" b="0">
                <a:solidFill>
                  <a:srgbClr val="263443"/>
                </a:solidFill>
                <a:latin typeface="Nimbus Sans"/>
                <a:ea typeface="Nimbus Sans"/>
                <a:cs typeface="Nimbus Sans"/>
              </a:defRPr>
            </a:lvl9pPr>
          </a:lstStyle>
          <a:p xmlns:a="http://schemas.openxmlformats.org/drawingml/2006/main">
            <a:pPr>
              <a:buNone/>
              <a:defRPr sz="1875" b="0">
                <a:solidFill>
                  <a:srgbClr val="263443"/>
                </a:solidFill>
                <a:latin typeface="Nimbus Sans"/>
                <a:ea typeface="Nimbus Sans"/>
                <a:cs typeface="Nimbus Sans"/>
              </a:defRPr>
            </a:pPr>
            <a:r>
              <a:rPr sz="1875" b="0">
                <a:solidFill>
                  <a:srgbClr val="263443"/>
                </a:solidFill>
                <a:latin typeface="Nimbus Sans"/>
                <a:ea typeface="Nimbus Sans"/>
                <a:cs typeface="Nimbus Sans"/>
              </a:rPr>
              <a:t>B omits both characters</a:t>
            </a:r>
          </a:p>
          <a:p xmlns:a="http://schemas.openxmlformats.org/drawingml/2006/main">
            <a:pPr>
              <a:buNone/>
              <a:defRPr sz="1875" b="0">
                <a:solidFill>
                  <a:srgbClr val="263443"/>
                </a:solidFill>
                <a:latin typeface="Nimbus Sans"/>
                <a:ea typeface="Nimbus Sans"/>
                <a:cs typeface="Nimbus Sans"/>
              </a:defRPr>
            </a:pPr>
            <a:r>
              <a:rPr sz="1875" b="0">
                <a:solidFill>
                  <a:srgbClr val="263443"/>
                </a:solidFill>
                <a:latin typeface="Nimbus Sans"/>
                <a:ea typeface="Nimbus Sans"/>
                <a:cs typeface="Nimbus Sans"/>
              </a:rPr>
              <a:t>throughout the complete clip.</a:t>
            </a:r>
          </a:p>
        </p:txBody>
      </p:sp>
      <p:sp>
        <p:nvSpPr>
          <p:cNvPr id="14" name="text-10">
            <a:extLst xmlns:a="http://schemas.openxmlformats.org/drawingml/2006/main">
              <a:ext uri="{FF2B5EF4-FFF2-40B4-BE49-F238E27FC236}">
                <a16:creationId xmlns:a16="http://schemas.microsoft.com/office/drawing/2014/main" id="{E7EA5CFC-5B35-45D2-B744-6A6C70095361}"/>
              </a:ext>
            </a:extLst>
          </p:cNvPr>
          <p:cNvSpPr>
            <a:spLocks xmlns:a="http://schemas.openxmlformats.org/drawingml/2006/main" noGrp="1"/>
          </p:cNvSpPr>
          <p:nvPr/>
        </p:nvSpPr>
        <p:spPr>
          <a:xfrm xmlns:a="http://schemas.openxmlformats.org/drawingml/2006/main">
            <a:off x="609600" y="5734050"/>
            <a:ext cx="10953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025" b="1">
                <a:solidFill>
                  <a:srgbClr val="8D1530"/>
                </a:solidFill>
                <a:latin typeface="Nimbus Sans"/>
                <a:ea typeface="Nimbus Sans"/>
                <a:cs typeface="Nimbus Sans"/>
              </a:defRPr>
            </a:defPPr>
            <a:lvl1pPr>
              <a:buNone/>
              <a:defRPr sz="2025" b="1">
                <a:solidFill>
                  <a:srgbClr val="153553"/>
                </a:solidFill>
                <a:latin typeface="Nimbus Sans"/>
                <a:ea typeface="Nimbus Sans"/>
                <a:cs typeface="Nimbus Sans"/>
              </a:defRPr>
            </a:lvl1pPr>
            <a:lvl2pPr>
              <a:buNone/>
              <a:defRPr sz="2025" b="1">
                <a:solidFill>
                  <a:srgbClr val="153553"/>
                </a:solidFill>
                <a:latin typeface="Nimbus Sans"/>
                <a:ea typeface="Nimbus Sans"/>
                <a:cs typeface="Nimbus Sans"/>
              </a:defRPr>
            </a:lvl2pPr>
            <a:lvl3pPr>
              <a:buNone/>
              <a:defRPr sz="2025" b="1">
                <a:solidFill>
                  <a:srgbClr val="153553"/>
                </a:solidFill>
                <a:latin typeface="Nimbus Sans"/>
                <a:ea typeface="Nimbus Sans"/>
                <a:cs typeface="Nimbus Sans"/>
              </a:defRPr>
            </a:lvl3pPr>
            <a:lvl4pPr>
              <a:buNone/>
              <a:defRPr sz="2025" b="1">
                <a:solidFill>
                  <a:srgbClr val="153553"/>
                </a:solidFill>
                <a:latin typeface="Nimbus Sans"/>
                <a:ea typeface="Nimbus Sans"/>
                <a:cs typeface="Nimbus Sans"/>
              </a:defRPr>
            </a:lvl4pPr>
            <a:lvl5pPr>
              <a:buNone/>
              <a:defRPr sz="2025" b="1">
                <a:solidFill>
                  <a:srgbClr val="153553"/>
                </a:solidFill>
                <a:latin typeface="Nimbus Sans"/>
                <a:ea typeface="Nimbus Sans"/>
                <a:cs typeface="Nimbus Sans"/>
              </a:defRPr>
            </a:lvl5pPr>
            <a:lvl6pPr>
              <a:buNone/>
              <a:defRPr sz="2025" b="1">
                <a:solidFill>
                  <a:srgbClr val="153553"/>
                </a:solidFill>
                <a:latin typeface="Nimbus Sans"/>
                <a:ea typeface="Nimbus Sans"/>
                <a:cs typeface="Nimbus Sans"/>
              </a:defRPr>
            </a:lvl6pPr>
            <a:lvl7pPr>
              <a:buNone/>
              <a:defRPr sz="2025" b="1">
                <a:solidFill>
                  <a:srgbClr val="153553"/>
                </a:solidFill>
                <a:latin typeface="Nimbus Sans"/>
                <a:ea typeface="Nimbus Sans"/>
                <a:cs typeface="Nimbus Sans"/>
              </a:defRPr>
            </a:lvl7pPr>
            <a:lvl8pPr>
              <a:buNone/>
              <a:defRPr sz="2025" b="1">
                <a:solidFill>
                  <a:srgbClr val="153553"/>
                </a:solidFill>
                <a:latin typeface="Nimbus Sans"/>
                <a:ea typeface="Nimbus Sans"/>
                <a:cs typeface="Nimbus Sans"/>
              </a:defRPr>
            </a:lvl8pPr>
            <a:lvl9pPr>
              <a:buNone/>
              <a:defRPr sz="2025" b="1">
                <a:solidFill>
                  <a:srgbClr val="153553"/>
                </a:solidFill>
                <a:latin typeface="Nimbus Sans"/>
                <a:ea typeface="Nimbus Sans"/>
                <a:cs typeface="Nimbus Sans"/>
              </a:defRPr>
            </a:lvl9pPr>
          </a:lstStyle>
          <a:p xmlns:a="http://schemas.openxmlformats.org/drawingml/2006/main">
            <a:pPr>
              <a:buNone/>
              <a:defRPr sz="2025" b="1">
                <a:solidFill>
                  <a:srgbClr val="153553"/>
                </a:solidFill>
                <a:latin typeface="Nimbus Sans"/>
                <a:ea typeface="Nimbus Sans"/>
                <a:cs typeface="Nimbus Sans"/>
              </a:defRPr>
            </a:pPr>
            <a:r>
              <a:rPr sz="2025" b="1">
                <a:solidFill>
                  <a:srgbClr val="8D1530"/>
                </a:solidFill>
                <a:latin typeface="Nimbus Sans"/>
                <a:ea typeface="Nimbus Sans"/>
                <a:cs typeface="Nimbus Sans"/>
              </a:rPr>
              <a:t>Complete-clip review identifies whole-clip subject omission in B.</a:t>
            </a:r>
          </a:p>
        </p:txBody>
      </p:sp>
      <p:sp>
        <p:nvSpPr>
          <p:cNvPr id="16" name="academic-brand-header">
            <a:extLst xmlns:a="http://schemas.openxmlformats.org/drawingml/2006/main">
              <a:ext uri="{FF2B5EF4-FFF2-40B4-BE49-F238E27FC236}">
                <a16:creationId xmlns:a16="http://schemas.microsoft.com/office/drawing/2014/main" id="{BDC1B9F6-6814-4608-B873-E6E238AA9A67}"/>
              </a:ext>
            </a:extLst>
          </p:cNvPr>
          <p:cNvSpPr>
            <a:spLocks xmlns:a="http://schemas.openxmlformats.org/drawingml/2006/main" noGrp="1"/>
          </p:cNvSpPr>
          <p:nvPr/>
        </p:nvSpPr>
        <p:spPr>
          <a:xfrm xmlns:a="http://schemas.openxmlformats.org/drawingml/2006/main">
            <a:off x="0" y="190500"/>
            <a:ext cx="9525000" cy="895350"/>
          </a:xfrm>
          <a:prstGeom xmlns:a="http://schemas.openxmlformats.org/drawingml/2006/main" prst="rect">
            <a:avLst/>
          </a:prstGeom>
          <a:gradFill xmlns:a="http://schemas.openxmlformats.org/drawingml/2006/main">
            <a:gsLst>
              <a:gs pos="0">
                <a:srgbClr val="9F1733"/>
              </a:gs>
              <a:gs pos="75000">
                <a:srgbClr val="C92346"/>
              </a:gs>
              <a:gs pos="100000">
                <a:srgbClr val="E8A4B3"/>
              </a:gs>
            </a:gsLst>
            <a:lin ang="0"/>
          </a:gradFill>
          <a:ln xmlns:a="http://schemas.openxmlformats.org/drawingml/2006/main" w="0">
            <a:noFill/>
            <a:prstDash val="solid"/>
          </a:ln>
        </p:spPr>
      </p:sp>
      <p:sp>
        <p:nvSpPr>
          <p:cNvPr id="17" name="brand-Shot 4: two-character presence">
            <a:extLst xmlns:a="http://schemas.openxmlformats.org/drawingml/2006/main">
              <a:ext uri="{FF2B5EF4-FFF2-40B4-BE49-F238E27FC236}">
                <a16:creationId xmlns:a16="http://schemas.microsoft.com/office/drawing/2014/main" id="{1FAC02D6-205D-4B31-A2E1-FCA7A80B4A5F}"/>
              </a:ext>
            </a:extLst>
          </p:cNvPr>
          <p:cNvSpPr>
            <a:spLocks xmlns:a="http://schemas.openxmlformats.org/drawingml/2006/main" noGrp="1"/>
          </p:cNvSpPr>
          <p:nvPr/>
        </p:nvSpPr>
        <p:spPr>
          <a:xfrm xmlns:a="http://schemas.openxmlformats.org/drawingml/2006/main">
            <a:off x="1000125" y="419100"/>
            <a:ext cx="82391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550" b="1">
                <a:solidFill>
                  <a:srgbClr val="FFFFFF"/>
                </a:solidFill>
                <a:latin typeface="Nimbus Sans"/>
                <a:ea typeface="Nimbus Sans"/>
                <a:cs typeface="Nimbus Sans"/>
              </a:defRPr>
            </a:defPPr>
            <a:lvl1pPr>
              <a:buNone/>
              <a:defRPr sz="2550" b="1">
                <a:solidFill>
                  <a:srgbClr val="FFFFFF"/>
                </a:solidFill>
                <a:latin typeface="Nimbus Sans"/>
                <a:ea typeface="Nimbus Sans"/>
                <a:cs typeface="Nimbus Sans"/>
              </a:defRPr>
            </a:lvl1pPr>
            <a:lvl2pPr>
              <a:buNone/>
              <a:defRPr sz="2550" b="1">
                <a:solidFill>
                  <a:srgbClr val="FFFFFF"/>
                </a:solidFill>
                <a:latin typeface="Nimbus Sans"/>
                <a:ea typeface="Nimbus Sans"/>
                <a:cs typeface="Nimbus Sans"/>
              </a:defRPr>
            </a:lvl2pPr>
            <a:lvl3pPr>
              <a:buNone/>
              <a:defRPr sz="2550" b="1">
                <a:solidFill>
                  <a:srgbClr val="FFFFFF"/>
                </a:solidFill>
                <a:latin typeface="Nimbus Sans"/>
                <a:ea typeface="Nimbus Sans"/>
                <a:cs typeface="Nimbus Sans"/>
              </a:defRPr>
            </a:lvl3pPr>
            <a:lvl4pPr>
              <a:buNone/>
              <a:defRPr sz="2550" b="1">
                <a:solidFill>
                  <a:srgbClr val="FFFFFF"/>
                </a:solidFill>
                <a:latin typeface="Nimbus Sans"/>
                <a:ea typeface="Nimbus Sans"/>
                <a:cs typeface="Nimbus Sans"/>
              </a:defRPr>
            </a:lvl4pPr>
            <a:lvl5pPr>
              <a:buNone/>
              <a:defRPr sz="2550" b="1">
                <a:solidFill>
                  <a:srgbClr val="FFFFFF"/>
                </a:solidFill>
                <a:latin typeface="Nimbus Sans"/>
                <a:ea typeface="Nimbus Sans"/>
                <a:cs typeface="Nimbus Sans"/>
              </a:defRPr>
            </a:lvl5pPr>
            <a:lvl6pPr>
              <a:buNone/>
              <a:defRPr sz="2550" b="1">
                <a:solidFill>
                  <a:srgbClr val="FFFFFF"/>
                </a:solidFill>
                <a:latin typeface="Nimbus Sans"/>
                <a:ea typeface="Nimbus Sans"/>
                <a:cs typeface="Nimbus Sans"/>
              </a:defRPr>
            </a:lvl6pPr>
            <a:lvl7pPr>
              <a:buNone/>
              <a:defRPr sz="2550" b="1">
                <a:solidFill>
                  <a:srgbClr val="FFFFFF"/>
                </a:solidFill>
                <a:latin typeface="Nimbus Sans"/>
                <a:ea typeface="Nimbus Sans"/>
                <a:cs typeface="Nimbus Sans"/>
              </a:defRPr>
            </a:lvl7pPr>
            <a:lvl8pPr>
              <a:buNone/>
              <a:defRPr sz="2550" b="1">
                <a:solidFill>
                  <a:srgbClr val="FFFFFF"/>
                </a:solidFill>
                <a:latin typeface="Nimbus Sans"/>
                <a:ea typeface="Nimbus Sans"/>
                <a:cs typeface="Nimbus Sans"/>
              </a:defRPr>
            </a:lvl8pPr>
            <a:lvl9pPr>
              <a:buNone/>
              <a:defRPr sz="2550" b="1">
                <a:solidFill>
                  <a:srgbClr val="FFFFFF"/>
                </a:solidFill>
                <a:latin typeface="Nimbus Sans"/>
                <a:ea typeface="Nimbus Sans"/>
                <a:cs typeface="Nimbus Sans"/>
              </a:defRPr>
            </a:lvl9pPr>
          </a:lstStyle>
          <a:p xmlns:a="http://schemas.openxmlformats.org/drawingml/2006/main">
            <a:pPr>
              <a:buNone/>
              <a:defRPr sz="2550" b="1">
                <a:solidFill>
                  <a:srgbClr val="FFFFFF"/>
                </a:solidFill>
                <a:latin typeface="Nimbus Sans"/>
                <a:ea typeface="Nimbus Sans"/>
                <a:cs typeface="Nimbus Sans"/>
              </a:defRPr>
            </a:pPr>
            <a:r>
              <a:rPr sz="2550" b="1">
                <a:solidFill>
                  <a:srgbClr val="FFFFFF"/>
                </a:solidFill>
                <a:latin typeface="Nimbus Sans"/>
                <a:ea typeface="Nimbus Sans"/>
                <a:cs typeface="Nimbus Sans"/>
              </a:rPr>
              <a:t>Shot 4: two-character presence</a:t>
            </a:r>
          </a:p>
        </p:txBody>
      </p:sp>
      <p:sp>
        <p:nvSpPr>
          <p:cNvPr id="18" name="brand-10">
            <a:extLst xmlns:a="http://schemas.openxmlformats.org/drawingml/2006/main">
              <a:ext uri="{FF2B5EF4-FFF2-40B4-BE49-F238E27FC236}">
                <a16:creationId xmlns:a16="http://schemas.microsoft.com/office/drawing/2014/main" id="{CCD92275-C679-4FC1-8785-D007CA62717E}"/>
              </a:ext>
            </a:extLst>
          </p:cNvPr>
          <p:cNvSpPr>
            <a:spLocks xmlns:a="http://schemas.openxmlformats.org/drawingml/2006/main" noGrp="1"/>
          </p:cNvSpPr>
          <p:nvPr/>
        </p:nvSpPr>
        <p:spPr>
          <a:xfrm xmlns:a="http://schemas.openxmlformats.org/drawingml/2006/main">
            <a:off x="371475" y="447675"/>
            <a:ext cx="5429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1">
                <a:solidFill>
                  <a:srgbClr val="FFFFFF"/>
                </a:solidFill>
                <a:latin typeface="Nimbus Sans"/>
                <a:ea typeface="Nimbus Sans"/>
                <a:cs typeface="Nimbus Sans"/>
              </a:defRPr>
            </a:defPPr>
            <a:lvl1pPr>
              <a:buNone/>
              <a:defRPr sz="2100" b="1">
                <a:solidFill>
                  <a:srgbClr val="FFFFFF"/>
                </a:solidFill>
                <a:latin typeface="Nimbus Sans"/>
                <a:ea typeface="Nimbus Sans"/>
                <a:cs typeface="Nimbus Sans"/>
              </a:defRPr>
            </a:lvl1pPr>
            <a:lvl2pPr>
              <a:buNone/>
              <a:defRPr sz="2100" b="1">
                <a:solidFill>
                  <a:srgbClr val="FFFFFF"/>
                </a:solidFill>
                <a:latin typeface="Nimbus Sans"/>
                <a:ea typeface="Nimbus Sans"/>
                <a:cs typeface="Nimbus Sans"/>
              </a:defRPr>
            </a:lvl2pPr>
            <a:lvl3pPr>
              <a:buNone/>
              <a:defRPr sz="2100" b="1">
                <a:solidFill>
                  <a:srgbClr val="FFFFFF"/>
                </a:solidFill>
                <a:latin typeface="Nimbus Sans"/>
                <a:ea typeface="Nimbus Sans"/>
                <a:cs typeface="Nimbus Sans"/>
              </a:defRPr>
            </a:lvl3pPr>
            <a:lvl4pPr>
              <a:buNone/>
              <a:defRPr sz="2100" b="1">
                <a:solidFill>
                  <a:srgbClr val="FFFFFF"/>
                </a:solidFill>
                <a:latin typeface="Nimbus Sans"/>
                <a:ea typeface="Nimbus Sans"/>
                <a:cs typeface="Nimbus Sans"/>
              </a:defRPr>
            </a:lvl4pPr>
            <a:lvl5pPr>
              <a:buNone/>
              <a:defRPr sz="2100" b="1">
                <a:solidFill>
                  <a:srgbClr val="FFFFFF"/>
                </a:solidFill>
                <a:latin typeface="Nimbus Sans"/>
                <a:ea typeface="Nimbus Sans"/>
                <a:cs typeface="Nimbus Sans"/>
              </a:defRPr>
            </a:lvl5pPr>
            <a:lvl6pPr>
              <a:buNone/>
              <a:defRPr sz="2100" b="1">
                <a:solidFill>
                  <a:srgbClr val="FFFFFF"/>
                </a:solidFill>
                <a:latin typeface="Nimbus Sans"/>
                <a:ea typeface="Nimbus Sans"/>
                <a:cs typeface="Nimbus Sans"/>
              </a:defRPr>
            </a:lvl6pPr>
            <a:lvl7pPr>
              <a:buNone/>
              <a:defRPr sz="2100" b="1">
                <a:solidFill>
                  <a:srgbClr val="FFFFFF"/>
                </a:solidFill>
                <a:latin typeface="Nimbus Sans"/>
                <a:ea typeface="Nimbus Sans"/>
                <a:cs typeface="Nimbus Sans"/>
              </a:defRPr>
            </a:lvl7pPr>
            <a:lvl8pPr>
              <a:buNone/>
              <a:defRPr sz="2100" b="1">
                <a:solidFill>
                  <a:srgbClr val="FFFFFF"/>
                </a:solidFill>
                <a:latin typeface="Nimbus Sans"/>
                <a:ea typeface="Nimbus Sans"/>
                <a:cs typeface="Nimbus Sans"/>
              </a:defRPr>
            </a:lvl8pPr>
            <a:lvl9pPr>
              <a:buNone/>
              <a:defRPr sz="2100" b="1">
                <a:solidFill>
                  <a:srgbClr val="FFFFFF"/>
                </a:solidFill>
                <a:latin typeface="Nimbus Sans"/>
                <a:ea typeface="Nimbus Sans"/>
                <a:cs typeface="Nimbus Sans"/>
              </a:defRPr>
            </a:lvl9pPr>
          </a:lstStyle>
          <a:p xmlns:a="http://schemas.openxmlformats.org/drawingml/2006/main">
            <a:pPr>
              <a:buNone/>
              <a:defRPr sz="2100" b="1">
                <a:solidFill>
                  <a:srgbClr val="FFFFFF"/>
                </a:solidFill>
                <a:latin typeface="Nimbus Sans"/>
                <a:ea typeface="Nimbus Sans"/>
                <a:cs typeface="Nimbus Sans"/>
              </a:defRPr>
            </a:pPr>
            <a:r>
              <a:rPr sz="2100" b="1">
                <a:solidFill>
                  <a:srgbClr val="FFFFFF"/>
                </a:solidFill>
                <a:latin typeface="Nimbus Sans"/>
                <a:ea typeface="Nimbus Sans"/>
                <a:cs typeface="Nimbus Sans"/>
              </a:rPr>
              <a:t>11</a:t>
            </a:r>
          </a:p>
        </p:txBody>
      </p:sp>
      <p:pic>
        <p:nvPicPr>
          <p:cNvPr id="19" name="">
            <a:extLst xmlns:a="http://schemas.openxmlformats.org/drawingml/2006/main">
              <a:ext uri="{FF2B5EF4-FFF2-40B4-BE49-F238E27FC236}">
                <a16:creationId xmlns:a16="http://schemas.microsoft.com/office/drawing/2014/main" id="{E7B446E6-622F-401D-A766-8AE31BF0B024}"/>
              </a:ext>
            </a:extLst>
          </p:cNvPr>
          <p:cNvPicPr>
            <a:picLocks xmlns:a="http://schemas.openxmlformats.org/drawingml/2006/main" noChangeAspect="1"/>
          </p:cNvPicPr>
          <p:nvPr/>
        </p:nvPicPr>
        <p:blipFill>
          <a:blip xmlns:r="http://schemas.openxmlformats.org/officeDocument/2006/relationships" xmlns:a="http://schemas.openxmlformats.org/drawingml/2006/main" r:embed="Rb6af56d60a584786"/>
          <a:stretch xmlns:a="http://schemas.openxmlformats.org/drawingml/2006/main"/>
        </p:blipFill>
        <p:spPr>
          <a:xfrm xmlns:a="http://schemas.openxmlformats.org/drawingml/2006/main">
            <a:off x="9759847" y="381000"/>
            <a:ext cx="2044907" cy="647700"/>
          </a:xfrm>
          <a:prstGeom xmlns:a="http://schemas.openxmlformats.org/drawingml/2006/main" prst="rect">
            <a:avLst/>
          </a:prstGeom>
        </p:spPr>
      </p:pic>
      <p:sp>
        <p:nvSpPr>
          <p:cNvPr id="20" name="brand-bottom-rule">
            <a:extLst xmlns:a="http://schemas.openxmlformats.org/drawingml/2006/main">
              <a:ext uri="{FF2B5EF4-FFF2-40B4-BE49-F238E27FC236}">
                <a16:creationId xmlns:a16="http://schemas.microsoft.com/office/drawing/2014/main" id="{FF612CED-89D5-483C-BD07-61D2A45E5882}"/>
              </a:ext>
            </a:extLst>
          </p:cNvPr>
          <p:cNvSpPr>
            <a:spLocks xmlns:a="http://schemas.openxmlformats.org/drawingml/2006/main" noGrp="1"/>
          </p:cNvSpPr>
          <p:nvPr/>
        </p:nvSpPr>
        <p:spPr>
          <a:xfrm xmlns:a="http://schemas.openxmlformats.org/drawingml/2006/main">
            <a:off x="609600" y="6305550"/>
            <a:ext cx="10972800" cy="19050"/>
          </a:xfrm>
          <a:prstGeom xmlns:a="http://schemas.openxmlformats.org/drawingml/2006/main" prst="rect">
            <a:avLst/>
          </a:prstGeom>
          <a:solidFill xmlns:a="http://schemas.openxmlformats.org/drawingml/2006/main">
            <a:srgbClr val="D7A5B1"/>
          </a:solidFill>
          <a:ln xmlns:a="http://schemas.openxmlformats.org/drawingml/2006/main" w="0">
            <a:noFill/>
            <a:prstDash val="solid"/>
          </a:ln>
        </p:spPr>
      </p:sp>
    </p:spTree>
    <p:extLst>
      <p:ext uri="{BB962C8B-B14F-4D97-AF65-F5344CB8AC3E}">
        <p14:creationId xmlns:p14="http://schemas.microsoft.com/office/powerpoint/2010/main" val="668740332"/>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D53B10A4-90A5-48DD-BF8F-A7C3EA78FD9C}"/>
              </a:ext>
            </a:extLst>
          </p:cNvPr>
          <p:cNvSpPr>
            <a:spLocks xmlns:a="http://schemas.openxmlformats.org/drawingml/2006/main" noGrp="1"/>
          </p:cNvSpPr>
          <p:nvPr/>
        </p:nvSpPr>
        <p:spPr>
          <a:xfrm xmlns:a="http://schemas.openxmlformats.org/drawingml/2006/main">
            <a:off x="609600" y="428625"/>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150" b="1">
                <a:solidFill>
                  <a:srgbClr val="8D1530"/>
                </a:solidFill>
                <a:latin typeface="Nimbus Sans"/>
                <a:ea typeface="Nimbus Sans"/>
                <a:cs typeface="Nimbus Sans"/>
              </a:defRPr>
            </a:defPPr>
            <a:lvl1pPr>
              <a:buNone/>
              <a:defRPr sz="3150" b="1">
                <a:solidFill>
                  <a:srgbClr val="153553"/>
                </a:solidFill>
                <a:latin typeface="Nimbus Sans"/>
                <a:ea typeface="Nimbus Sans"/>
                <a:cs typeface="Nimbus Sans"/>
              </a:defRPr>
            </a:lvl1pPr>
            <a:lvl2pPr>
              <a:buNone/>
              <a:defRPr sz="3150" b="1">
                <a:solidFill>
                  <a:srgbClr val="153553"/>
                </a:solidFill>
                <a:latin typeface="Nimbus Sans"/>
                <a:ea typeface="Nimbus Sans"/>
                <a:cs typeface="Nimbus Sans"/>
              </a:defRPr>
            </a:lvl2pPr>
            <a:lvl3pPr>
              <a:buNone/>
              <a:defRPr sz="3150" b="1">
                <a:solidFill>
                  <a:srgbClr val="153553"/>
                </a:solidFill>
                <a:latin typeface="Nimbus Sans"/>
                <a:ea typeface="Nimbus Sans"/>
                <a:cs typeface="Nimbus Sans"/>
              </a:defRPr>
            </a:lvl3pPr>
            <a:lvl4pPr>
              <a:buNone/>
              <a:defRPr sz="3150" b="1">
                <a:solidFill>
                  <a:srgbClr val="153553"/>
                </a:solidFill>
                <a:latin typeface="Nimbus Sans"/>
                <a:ea typeface="Nimbus Sans"/>
                <a:cs typeface="Nimbus Sans"/>
              </a:defRPr>
            </a:lvl4pPr>
            <a:lvl5pPr>
              <a:buNone/>
              <a:defRPr sz="3150" b="1">
                <a:solidFill>
                  <a:srgbClr val="153553"/>
                </a:solidFill>
                <a:latin typeface="Nimbus Sans"/>
                <a:ea typeface="Nimbus Sans"/>
                <a:cs typeface="Nimbus Sans"/>
              </a:defRPr>
            </a:lvl5pPr>
            <a:lvl6pPr>
              <a:buNone/>
              <a:defRPr sz="3150" b="1">
                <a:solidFill>
                  <a:srgbClr val="153553"/>
                </a:solidFill>
                <a:latin typeface="Nimbus Sans"/>
                <a:ea typeface="Nimbus Sans"/>
                <a:cs typeface="Nimbus Sans"/>
              </a:defRPr>
            </a:lvl6pPr>
            <a:lvl7pPr>
              <a:buNone/>
              <a:defRPr sz="3150" b="1">
                <a:solidFill>
                  <a:srgbClr val="153553"/>
                </a:solidFill>
                <a:latin typeface="Nimbus Sans"/>
                <a:ea typeface="Nimbus Sans"/>
                <a:cs typeface="Nimbus Sans"/>
              </a:defRPr>
            </a:lvl7pPr>
            <a:lvl8pPr>
              <a:buNone/>
              <a:defRPr sz="3150" b="1">
                <a:solidFill>
                  <a:srgbClr val="153553"/>
                </a:solidFill>
                <a:latin typeface="Nimbus Sans"/>
                <a:ea typeface="Nimbus Sans"/>
                <a:cs typeface="Nimbus Sans"/>
              </a:defRPr>
            </a:lvl8pPr>
            <a:lvl9pPr>
              <a:buNone/>
              <a:defRPr sz="3150" b="1">
                <a:solidFill>
                  <a:srgbClr val="153553"/>
                </a:solidFill>
                <a:latin typeface="Nimbus Sans"/>
                <a:ea typeface="Nimbus Sans"/>
                <a:cs typeface="Nimbus Sans"/>
              </a:defRPr>
            </a:lvl9pPr>
          </a:lstStyle>
          <a:p xmlns:a="http://schemas.openxmlformats.org/drawingml/2006/main">
            <a:pPr>
              <a:buNone/>
              <a:defRPr sz="3150" b="1">
                <a:solidFill>
                  <a:srgbClr val="153553"/>
                </a:solidFill>
                <a:latin typeface="Nimbus Sans"/>
                <a:ea typeface="Nimbus Sans"/>
                <a:cs typeface="Nimbus Sans"/>
              </a:defRPr>
            </a:pPr>
            <a:r>
              <a:rPr sz="3150" b="1">
                <a:solidFill>
                  <a:srgbClr val="8D1530"/>
                </a:solidFill>
                <a:latin typeface="Nimbus Sans"/>
                <a:ea typeface="Nimbus Sans"/>
                <a:cs typeface="Nimbus Sans"/>
              </a:rPr>
              <a:t/>
            </a:r>
          </a:p>
        </p:txBody>
      </p:sp>
      <p:sp>
        <p:nvSpPr>
          <p:cNvPr id="2" name="text-1">
            <a:extLst xmlns:a="http://schemas.openxmlformats.org/drawingml/2006/main">
              <a:ext uri="{FF2B5EF4-FFF2-40B4-BE49-F238E27FC236}">
                <a16:creationId xmlns:a16="http://schemas.microsoft.com/office/drawing/2014/main" id="{5046F89D-81EE-45EE-862F-921947C9B699}"/>
              </a:ext>
            </a:extLst>
          </p:cNvPr>
          <p:cNvSpPr>
            <a:spLocks xmlns:a="http://schemas.openxmlformats.org/drawingml/2006/main" noGrp="1"/>
          </p:cNvSpPr>
          <p:nvPr/>
        </p:nvSpPr>
        <p:spPr>
          <a:xfrm xmlns:a="http://schemas.openxmlformats.org/drawingml/2006/main">
            <a:off x="609600" y="641985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ICCT 2026</a:t>
            </a:r>
          </a:p>
        </p:txBody>
      </p:sp>
      <p:sp>
        <p:nvSpPr>
          <p:cNvPr id="3" name="text-2">
            <a:extLst xmlns:a="http://schemas.openxmlformats.org/drawingml/2006/main">
              <a:ext uri="{FF2B5EF4-FFF2-40B4-BE49-F238E27FC236}">
                <a16:creationId xmlns:a16="http://schemas.microsoft.com/office/drawing/2014/main" id="{D73BADC0-4B98-4D7E-AD61-ADB5D626A565}"/>
              </a:ext>
            </a:extLst>
          </p:cNvPr>
          <p:cNvSpPr>
            <a:spLocks xmlns:a="http://schemas.openxmlformats.org/drawingml/2006/main" noGrp="1"/>
          </p:cNvSpPr>
          <p:nvPr/>
        </p:nvSpPr>
        <p:spPr>
          <a:xfrm xmlns:a="http://schemas.openxmlformats.org/drawingml/2006/main">
            <a:off x="11049000" y="64198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12</a:t>
            </a:r>
          </a:p>
        </p:txBody>
      </p:sp>
      <p:sp>
        <p:nvSpPr>
          <p:cNvPr id="4" name="text-3">
            <a:extLst xmlns:a="http://schemas.openxmlformats.org/drawingml/2006/main">
              <a:ext uri="{FF2B5EF4-FFF2-40B4-BE49-F238E27FC236}">
                <a16:creationId xmlns:a16="http://schemas.microsoft.com/office/drawing/2014/main" id="{D65F5685-45A7-41DE-8084-57A44A2B302E}"/>
              </a:ext>
            </a:extLst>
          </p:cNvPr>
          <p:cNvSpPr>
            <a:spLocks xmlns:a="http://schemas.openxmlformats.org/drawingml/2006/main" noGrp="1"/>
          </p:cNvSpPr>
          <p:nvPr/>
        </p:nvSpPr>
        <p:spPr>
          <a:xfrm xmlns:a="http://schemas.openxmlformats.org/drawingml/2006/main">
            <a:off x="609600" y="1428750"/>
            <a:ext cx="3810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100" b="1">
                <a:solidFill>
                  <a:srgbClr val="C5193C"/>
                </a:solidFill>
                <a:latin typeface="Nimbus Sans"/>
                <a:ea typeface="Nimbus Sans"/>
                <a:cs typeface="Nimbus Sans"/>
              </a:defRPr>
            </a:defPPr>
            <a:lvl1pPr>
              <a:buNone/>
              <a:defRPr sz="2100" b="1">
                <a:solidFill>
                  <a:srgbClr val="17628A"/>
                </a:solidFill>
                <a:latin typeface="Nimbus Sans"/>
                <a:ea typeface="Nimbus Sans"/>
                <a:cs typeface="Nimbus Sans"/>
              </a:defRPr>
            </a:lvl1pPr>
            <a:lvl2pPr>
              <a:buNone/>
              <a:defRPr sz="2100" b="1">
                <a:solidFill>
                  <a:srgbClr val="17628A"/>
                </a:solidFill>
                <a:latin typeface="Nimbus Sans"/>
                <a:ea typeface="Nimbus Sans"/>
                <a:cs typeface="Nimbus Sans"/>
              </a:defRPr>
            </a:lvl2pPr>
            <a:lvl3pPr>
              <a:buNone/>
              <a:defRPr sz="2100" b="1">
                <a:solidFill>
                  <a:srgbClr val="17628A"/>
                </a:solidFill>
                <a:latin typeface="Nimbus Sans"/>
                <a:ea typeface="Nimbus Sans"/>
                <a:cs typeface="Nimbus Sans"/>
              </a:defRPr>
            </a:lvl3pPr>
            <a:lvl4pPr>
              <a:buNone/>
              <a:defRPr sz="2100" b="1">
                <a:solidFill>
                  <a:srgbClr val="17628A"/>
                </a:solidFill>
                <a:latin typeface="Nimbus Sans"/>
                <a:ea typeface="Nimbus Sans"/>
                <a:cs typeface="Nimbus Sans"/>
              </a:defRPr>
            </a:lvl4pPr>
            <a:lvl5pPr>
              <a:buNone/>
              <a:defRPr sz="2100" b="1">
                <a:solidFill>
                  <a:srgbClr val="17628A"/>
                </a:solidFill>
                <a:latin typeface="Nimbus Sans"/>
                <a:ea typeface="Nimbus Sans"/>
                <a:cs typeface="Nimbus Sans"/>
              </a:defRPr>
            </a:lvl5pPr>
            <a:lvl6pPr>
              <a:buNone/>
              <a:defRPr sz="2100" b="1">
                <a:solidFill>
                  <a:srgbClr val="17628A"/>
                </a:solidFill>
                <a:latin typeface="Nimbus Sans"/>
                <a:ea typeface="Nimbus Sans"/>
                <a:cs typeface="Nimbus Sans"/>
              </a:defRPr>
            </a:lvl6pPr>
            <a:lvl7pPr>
              <a:buNone/>
              <a:defRPr sz="2100" b="1">
                <a:solidFill>
                  <a:srgbClr val="17628A"/>
                </a:solidFill>
                <a:latin typeface="Nimbus Sans"/>
                <a:ea typeface="Nimbus Sans"/>
                <a:cs typeface="Nimbus Sans"/>
              </a:defRPr>
            </a:lvl7pPr>
            <a:lvl8pPr>
              <a:buNone/>
              <a:defRPr sz="2100" b="1">
                <a:solidFill>
                  <a:srgbClr val="17628A"/>
                </a:solidFill>
                <a:latin typeface="Nimbus Sans"/>
                <a:ea typeface="Nimbus Sans"/>
                <a:cs typeface="Nimbus Sans"/>
              </a:defRPr>
            </a:lvl8pPr>
            <a:lvl9pPr>
              <a:buNone/>
              <a:defRPr sz="2100" b="1">
                <a:solidFill>
                  <a:srgbClr val="17628A"/>
                </a:solidFill>
                <a:latin typeface="Nimbus Sans"/>
                <a:ea typeface="Nimbus Sans"/>
                <a:cs typeface="Nimbus Sans"/>
              </a:defRPr>
            </a:lvl9pPr>
          </a:lstStyle>
          <a:p xmlns:a="http://schemas.openxmlformats.org/drawingml/2006/main">
            <a:pPr>
              <a:buNone/>
              <a:defRPr sz="2100" b="1">
                <a:solidFill>
                  <a:srgbClr val="17628A"/>
                </a:solidFill>
                <a:latin typeface="Nimbus Sans"/>
                <a:ea typeface="Nimbus Sans"/>
                <a:cs typeface="Nimbus Sans"/>
              </a:defRPr>
            </a:pPr>
            <a:r>
              <a:rPr sz="2100" b="1">
                <a:solidFill>
                  <a:srgbClr val="C5193C"/>
                </a:solidFill>
                <a:latin typeface="Nimbus Sans"/>
                <a:ea typeface="Nimbus Sans"/>
                <a:cs typeface="Nimbus Sans"/>
              </a:rPr>
              <a:t>Interpretation</a:t>
            </a:r>
          </a:p>
        </p:txBody>
      </p:sp>
      <p:sp>
        <p:nvSpPr>
          <p:cNvPr id="5" name="text-4">
            <a:extLst xmlns:a="http://schemas.openxmlformats.org/drawingml/2006/main">
              <a:ext uri="{FF2B5EF4-FFF2-40B4-BE49-F238E27FC236}">
                <a16:creationId xmlns:a16="http://schemas.microsoft.com/office/drawing/2014/main" id="{5EED906C-E9BA-42AE-ABAC-0FE91896444E}"/>
              </a:ext>
            </a:extLst>
          </p:cNvPr>
          <p:cNvSpPr>
            <a:spLocks xmlns:a="http://schemas.openxmlformats.org/drawingml/2006/main" noGrp="1"/>
          </p:cNvSpPr>
          <p:nvPr/>
        </p:nvSpPr>
        <p:spPr>
          <a:xfrm xmlns:a="http://schemas.openxmlformats.org/drawingml/2006/main">
            <a:off x="609600" y="1962150"/>
            <a:ext cx="10810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400" b="0">
                <a:solidFill>
                  <a:srgbClr val="263443"/>
                </a:solidFill>
                <a:latin typeface="Nimbus Sans"/>
                <a:ea typeface="Nimbus Sans"/>
                <a:cs typeface="Nimbus Sans"/>
              </a:defRPr>
            </a:defPPr>
            <a:lvl1pPr>
              <a:buNone/>
              <a:defRPr sz="2400" b="0">
                <a:solidFill>
                  <a:srgbClr val="263443"/>
                </a:solidFill>
                <a:latin typeface="Nimbus Sans"/>
                <a:ea typeface="Nimbus Sans"/>
                <a:cs typeface="Nimbus Sans"/>
              </a:defRPr>
            </a:lvl1pPr>
            <a:lvl2pPr>
              <a:buNone/>
              <a:defRPr sz="2400" b="0">
                <a:solidFill>
                  <a:srgbClr val="263443"/>
                </a:solidFill>
                <a:latin typeface="Nimbus Sans"/>
                <a:ea typeface="Nimbus Sans"/>
                <a:cs typeface="Nimbus Sans"/>
              </a:defRPr>
            </a:lvl2pPr>
            <a:lvl3pPr>
              <a:buNone/>
              <a:defRPr sz="2400" b="0">
                <a:solidFill>
                  <a:srgbClr val="263443"/>
                </a:solidFill>
                <a:latin typeface="Nimbus Sans"/>
                <a:ea typeface="Nimbus Sans"/>
                <a:cs typeface="Nimbus Sans"/>
              </a:defRPr>
            </a:lvl3pPr>
            <a:lvl4pPr>
              <a:buNone/>
              <a:defRPr sz="2400" b="0">
                <a:solidFill>
                  <a:srgbClr val="263443"/>
                </a:solidFill>
                <a:latin typeface="Nimbus Sans"/>
                <a:ea typeface="Nimbus Sans"/>
                <a:cs typeface="Nimbus Sans"/>
              </a:defRPr>
            </a:lvl4pPr>
            <a:lvl5pPr>
              <a:buNone/>
              <a:defRPr sz="2400" b="0">
                <a:solidFill>
                  <a:srgbClr val="263443"/>
                </a:solidFill>
                <a:latin typeface="Nimbus Sans"/>
                <a:ea typeface="Nimbus Sans"/>
                <a:cs typeface="Nimbus Sans"/>
              </a:defRPr>
            </a:lvl5pPr>
            <a:lvl6pPr>
              <a:buNone/>
              <a:defRPr sz="2400" b="0">
                <a:solidFill>
                  <a:srgbClr val="263443"/>
                </a:solidFill>
                <a:latin typeface="Nimbus Sans"/>
                <a:ea typeface="Nimbus Sans"/>
                <a:cs typeface="Nimbus Sans"/>
              </a:defRPr>
            </a:lvl6pPr>
            <a:lvl7pPr>
              <a:buNone/>
              <a:defRPr sz="2400" b="0">
                <a:solidFill>
                  <a:srgbClr val="263443"/>
                </a:solidFill>
                <a:latin typeface="Nimbus Sans"/>
                <a:ea typeface="Nimbus Sans"/>
                <a:cs typeface="Nimbus Sans"/>
              </a:defRPr>
            </a:lvl7pPr>
            <a:lvl8pPr>
              <a:buNone/>
              <a:defRPr sz="2400" b="0">
                <a:solidFill>
                  <a:srgbClr val="263443"/>
                </a:solidFill>
                <a:latin typeface="Nimbus Sans"/>
                <a:ea typeface="Nimbus Sans"/>
                <a:cs typeface="Nimbus Sans"/>
              </a:defRPr>
            </a:lvl8pPr>
            <a:lvl9pPr>
              <a:buNone/>
              <a:defRPr sz="2400" b="0">
                <a:solidFill>
                  <a:srgbClr val="263443"/>
                </a:solidFill>
                <a:latin typeface="Nimbus Sans"/>
                <a:ea typeface="Nimbus Sans"/>
                <a:cs typeface="Nimbus Sans"/>
              </a:defRPr>
            </a:lvl9pPr>
          </a:lstStyle>
          <a:p xmlns:a="http://schemas.openxmlformats.org/drawingml/2006/main">
            <a:pPr>
              <a:buNone/>
              <a:defRPr sz="2400" b="0">
                <a:solidFill>
                  <a:srgbClr val="263443"/>
                </a:solidFill>
                <a:latin typeface="Nimbus Sans"/>
                <a:ea typeface="Nimbus Sans"/>
                <a:cs typeface="Nimbus Sans"/>
              </a:defRPr>
            </a:pPr>
            <a:r>
              <a:rPr sz="2400" b="0">
                <a:solidFill>
                  <a:srgbClr val="263443"/>
                </a:solidFill>
                <a:latin typeface="Nimbus Sans"/>
                <a:ea typeface="Nimbus Sans"/>
                <a:cs typeface="Nimbus Sans"/>
              </a:rPr>
              <a:t>Video references provide a filmed realization of requirements described in shared text.</a:t>
            </a:r>
          </a:p>
        </p:txBody>
      </p:sp>
      <p:graphicFrame>
        <p:nvGraphicFramePr>
          <p:cNvPr id="6" name="">
            <a:extLst xmlns:a="http://schemas.openxmlformats.org/drawingml/2006/main">
              <a:ext uri="{FF2B5EF4-FFF2-40B4-BE49-F238E27FC236}">
                <a16:creationId xmlns:a16="http://schemas.microsoft.com/office/drawing/2014/main" id="{E010CEF2-05B8-4A4A-90AA-81D5ED14D9B0}"/>
              </a:ext>
            </a:extLst>
          </p:cNvPr>
          <p:cNvGraphicFramePr/>
          <p:nvPr/>
        </p:nvGraphicFramePr>
        <p:xfrm>
          <a:off xmlns:a="http://schemas.openxmlformats.org/drawingml/2006/main" x="609600" y="3143250"/>
          <a:ext xmlns:a="http://schemas.openxmlformats.org/drawingml/2006/main" cx="10972800" cy="2562225"/>
        </p:xfrm>
        <a:graphic xmlns:a="http://schemas.openxmlformats.org/drawingml/2006/main">
          <a:graphicData uri="http://schemas.openxmlformats.org/drawingml/2006/table">
            <a:tbl>
              <a:tblPr/>
              <a:tblGrid>
                <a:gridCol w="4953000"/>
                <a:gridCol w="6019800"/>
              </a:tblGrid>
              <a:tr h="512445">
                <a:tc>
                  <a:txBody>
                    <a:bodyPr lIns="123825" tIns="123825" rIns="123825" bIns="123825"/>
                    <a:lstStyle/>
                    <a:p>
                      <a:pPr algn="l">
                        <a:buNone/>
                      </a:pPr>
                      <a:r>
                        <a:rPr sz="1800" b="1">
                          <a:solidFill>
                            <a:srgbClr val="FFFFFF"/>
                          </a:solidFill>
                          <a:latin typeface="Nimbus Sans"/>
                          <a:ea typeface="Nimbus Sans"/>
                          <a:cs typeface="Nimbus Sans"/>
                        </a:rPr>
                        <a:t>Evidence boundary</a:t>
                      </a:r>
                    </a:p>
                  </a:txBody>
                  <a:tcPr marL="91440" marR="91440" marT="45720" marB="45720" anchor="ctr">
                    <a:lnL w="9525">
                      <a:solidFill>
                        <a:srgbClr val="E9DDE1"/>
                      </a:solidFill>
                      <a:prstDash val="solid"/>
                    </a:lnL>
                    <a:lnR w="9525">
                      <a:solidFill>
                        <a:srgbClr val="E9DDE1"/>
                      </a:solidFill>
                      <a:prstDash val="solid"/>
                    </a:lnR>
                    <a:lnT w="9525">
                      <a:solidFill>
                        <a:srgbClr val="E9DDE1"/>
                      </a:solidFill>
                      <a:prstDash val="solid"/>
                    </a:lnT>
                    <a:lnB w="9525">
                      <a:solidFill>
                        <a:srgbClr val="E9DDE1"/>
                      </a:solidFill>
                      <a:prstDash val="solid"/>
                    </a:lnB>
                    <a:solidFill>
                      <a:srgbClr val="A71838"/>
                    </a:solidFill>
                  </a:tcPr>
                </a:tc>
                <a:tc>
                  <a:txBody>
                    <a:bodyPr lIns="123825" tIns="123825" rIns="123825" bIns="123825"/>
                    <a:lstStyle/>
                    <a:p>
                      <a:pPr algn="l">
                        <a:buNone/>
                      </a:pPr>
                      <a:r>
                        <a:rPr sz="1800" b="1">
                          <a:solidFill>
                            <a:srgbClr val="FFFFFF"/>
                          </a:solidFill>
                          <a:latin typeface="Nimbus Sans"/>
                          <a:ea typeface="Nimbus Sans"/>
                          <a:cs typeface="Nimbus Sans"/>
                        </a:rPr>
                        <a:t>Consequence</a:t>
                      </a:r>
                    </a:p>
                  </a:txBody>
                  <a:tcPr marL="91440" marR="91440" marT="45720" marB="45720" anchor="ctr">
                    <a:lnR w="9525">
                      <a:solidFill>
                        <a:srgbClr val="E9DDE1"/>
                      </a:solidFill>
                      <a:prstDash val="solid"/>
                    </a:lnR>
                    <a:lnT w="9525">
                      <a:solidFill>
                        <a:srgbClr val="E9DDE1"/>
                      </a:solidFill>
                      <a:prstDash val="solid"/>
                    </a:lnT>
                    <a:lnB w="9525">
                      <a:solidFill>
                        <a:srgbClr val="E9DDE1"/>
                      </a:solidFill>
                      <a:prstDash val="solid"/>
                    </a:lnB>
                    <a:solidFill>
                      <a:srgbClr val="A71838"/>
                    </a:solidFill>
                  </a:tcPr>
                </a:tc>
              </a:tr>
              <a:tr h="512445">
                <a:tc>
                  <a:txBody>
                    <a:bodyPr lIns="123825" tIns="123825" rIns="123825" bIns="123825"/>
                    <a:lstStyle/>
                    <a:p>
                      <a:pPr algn="l">
                        <a:buNone/>
                      </a:pPr>
                      <a:r>
                        <a:rPr sz="1800" b="0">
                          <a:solidFill>
                            <a:srgbClr val="263443"/>
                          </a:solidFill>
                          <a:latin typeface="Nimbus Sans"/>
                          <a:ea typeface="Nimbus Sans"/>
                          <a:cs typeface="Nimbus Sans"/>
                        </a:rPr>
                        <a:t>Attempts and selection varied</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1800" b="0">
                          <a:solidFill>
                            <a:srgbClr val="263443"/>
                          </a:solidFill>
                          <a:latin typeface="Nimbus Sans"/>
                          <a:ea typeface="Nimbus Sans"/>
                          <a:cs typeface="Nimbus Sans"/>
                        </a:rPr>
                        <a:t>First-attempt reliability remains unknown</a:t>
                      </a:r>
                    </a:p>
                  </a:txBody>
                  <a:tcPr marL="91440" marR="91440" marT="45720" marB="45720" anchor="ctr">
                    <a:lnR w="9525">
                      <a:solidFill>
                        <a:srgbClr val="E9DDE1"/>
                      </a:solidFill>
                      <a:prstDash val="solid"/>
                    </a:lnR>
                    <a:lnB w="9525">
                      <a:solidFill>
                        <a:srgbClr val="E9DDE1"/>
                      </a:solidFill>
                      <a:prstDash val="solid"/>
                    </a:lnB>
                    <a:solidFill>
                      <a:srgbClr val="FFFFFF"/>
                    </a:solidFill>
                  </a:tcPr>
                </a:tc>
              </a:tr>
              <a:tr h="512445">
                <a:tc>
                  <a:txBody>
                    <a:bodyPr lIns="123825" tIns="123825" rIns="123825" bIns="123825"/>
                    <a:lstStyle/>
                    <a:p>
                      <a:pPr algn="l">
                        <a:buNone/>
                      </a:pPr>
                      <a:r>
                        <a:rPr sz="1800" b="0">
                          <a:solidFill>
                            <a:srgbClr val="263443"/>
                          </a:solidFill>
                          <a:latin typeface="Nimbus Sans"/>
                          <a:ea typeface="Nimbus Sans"/>
                          <a:cs typeface="Nimbus Sans"/>
                        </a:rPr>
                        <a:t>One researcher selected and coded outputs</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CF3F5"/>
                    </a:solidFill>
                  </a:tcPr>
                </a:tc>
                <a:tc>
                  <a:txBody>
                    <a:bodyPr lIns="123825" tIns="123825" rIns="123825" bIns="123825"/>
                    <a:lstStyle/>
                    <a:p>
                      <a:pPr algn="l">
                        <a:buNone/>
                      </a:pPr>
                      <a:r>
                        <a:rPr sz="1800" b="0">
                          <a:solidFill>
                            <a:srgbClr val="263443"/>
                          </a:solidFill>
                          <a:latin typeface="Nimbus Sans"/>
                          <a:ea typeface="Nimbus Sans"/>
                          <a:cs typeface="Nimbus Sans"/>
                        </a:rPr>
                        <a:t>Possible selection and assessment bias</a:t>
                      </a:r>
                    </a:p>
                  </a:txBody>
                  <a:tcPr marL="91440" marR="91440" marT="45720" marB="45720" anchor="ctr">
                    <a:lnR w="9525">
                      <a:solidFill>
                        <a:srgbClr val="E9DDE1"/>
                      </a:solidFill>
                      <a:prstDash val="solid"/>
                    </a:lnR>
                    <a:lnB w="9525">
                      <a:solidFill>
                        <a:srgbClr val="E9DDE1"/>
                      </a:solidFill>
                      <a:prstDash val="solid"/>
                    </a:lnB>
                    <a:solidFill>
                      <a:srgbClr val="FCF3F5"/>
                    </a:solidFill>
                  </a:tcPr>
                </a:tc>
              </a:tr>
              <a:tr h="512445">
                <a:tc>
                  <a:txBody>
                    <a:bodyPr lIns="123825" tIns="123825" rIns="123825" bIns="123825"/>
                    <a:lstStyle/>
                    <a:p>
                      <a:pPr algn="l">
                        <a:buNone/>
                      </a:pPr>
                      <a:r>
                        <a:rPr sz="1800" b="0">
                          <a:solidFill>
                            <a:srgbClr val="263443"/>
                          </a:solidFill>
                          <a:latin typeface="Nimbus Sans"/>
                          <a:ea typeface="Nimbus Sans"/>
                          <a:cs typeface="Nimbus Sans"/>
                        </a:rPr>
                        <a:t>Five movement-path tasks</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FFFFF"/>
                    </a:solidFill>
                  </a:tcPr>
                </a:tc>
                <a:tc>
                  <a:txBody>
                    <a:bodyPr lIns="123825" tIns="123825" rIns="123825" bIns="123825"/>
                    <a:lstStyle/>
                    <a:p>
                      <a:pPr algn="l">
                        <a:buNone/>
                      </a:pPr>
                      <a:r>
                        <a:rPr sz="1800" b="0">
                          <a:solidFill>
                            <a:srgbClr val="263443"/>
                          </a:solidFill>
                          <a:latin typeface="Nimbus Sans"/>
                          <a:ea typeface="Nimbus Sans"/>
                          <a:cs typeface="Nimbus Sans"/>
                        </a:rPr>
                        <a:t>Limited evidence for movement</a:t>
                      </a:r>
                    </a:p>
                  </a:txBody>
                  <a:tcPr marL="91440" marR="91440" marT="45720" marB="45720" anchor="ctr">
                    <a:lnR w="9525">
                      <a:solidFill>
                        <a:srgbClr val="E9DDE1"/>
                      </a:solidFill>
                      <a:prstDash val="solid"/>
                    </a:lnR>
                    <a:lnB w="9525">
                      <a:solidFill>
                        <a:srgbClr val="E9DDE1"/>
                      </a:solidFill>
                      <a:prstDash val="solid"/>
                    </a:lnB>
                    <a:solidFill>
                      <a:srgbClr val="FFFFFF"/>
                    </a:solidFill>
                  </a:tcPr>
                </a:tc>
              </a:tr>
              <a:tr h="512445">
                <a:tc>
                  <a:txBody>
                    <a:bodyPr lIns="123825" tIns="123825" rIns="123825" bIns="123825"/>
                    <a:lstStyle/>
                    <a:p>
                      <a:pPr algn="l">
                        <a:buNone/>
                      </a:pPr>
                      <a:r>
                        <a:rPr sz="1800" b="0">
                          <a:solidFill>
                            <a:srgbClr val="263443"/>
                          </a:solidFill>
                          <a:latin typeface="Nimbus Sans"/>
                          <a:ea typeface="Nimbus Sans"/>
                          <a:cs typeface="Nimbus Sans"/>
                        </a:rPr>
                        <a:t>Additional information in A</a:t>
                      </a:r>
                    </a:p>
                  </a:txBody>
                  <a:tcPr marL="91440" marR="91440" marT="45720" marB="45720" anchor="ctr">
                    <a:lnL w="9525">
                      <a:solidFill>
                        <a:srgbClr val="E9DDE1"/>
                      </a:solidFill>
                      <a:prstDash val="solid"/>
                    </a:lnL>
                    <a:lnR w="9525">
                      <a:solidFill>
                        <a:srgbClr val="E9DDE1"/>
                      </a:solidFill>
                      <a:prstDash val="solid"/>
                    </a:lnR>
                    <a:lnB w="9525">
                      <a:solidFill>
                        <a:srgbClr val="E9DDE1"/>
                      </a:solidFill>
                      <a:prstDash val="solid"/>
                    </a:lnB>
                    <a:solidFill>
                      <a:srgbClr val="FCF3F5"/>
                    </a:solidFill>
                  </a:tcPr>
                </a:tc>
                <a:tc>
                  <a:txBody>
                    <a:bodyPr lIns="123825" tIns="123825" rIns="123825" bIns="123825"/>
                    <a:lstStyle/>
                    <a:p>
                      <a:pPr algn="l">
                        <a:buNone/>
                      </a:pPr>
                      <a:r>
                        <a:rPr sz="1800" b="0">
                          <a:solidFill>
                            <a:srgbClr val="263443"/>
                          </a:solidFill>
                          <a:latin typeface="Nimbus Sans"/>
                          <a:ea typeface="Nimbus Sans"/>
                          <a:cs typeface="Nimbus Sans"/>
                        </a:rPr>
                        <a:t>Cannot isolate background or mechanism</a:t>
                      </a:r>
                    </a:p>
                  </a:txBody>
                  <a:tcPr marL="91440" marR="91440" marT="45720" marB="45720" anchor="ctr">
                    <a:lnR w="9525">
                      <a:solidFill>
                        <a:srgbClr val="E9DDE1"/>
                      </a:solidFill>
                      <a:prstDash val="solid"/>
                    </a:lnR>
                    <a:lnB w="9525">
                      <a:solidFill>
                        <a:srgbClr val="E9DDE1"/>
                      </a:solidFill>
                      <a:prstDash val="solid"/>
                    </a:lnB>
                    <a:solidFill>
                      <a:srgbClr val="FCF3F5"/>
                    </a:solidFill>
                  </a:tcPr>
                </a:tc>
              </a:tr>
            </a:tbl>
          </a:graphicData>
        </a:graphic>
      </p:graphicFrame>
      <p:sp>
        <p:nvSpPr>
          <p:cNvPr id="7" name="text-5">
            <a:extLst xmlns:a="http://schemas.openxmlformats.org/drawingml/2006/main">
              <a:ext uri="{FF2B5EF4-FFF2-40B4-BE49-F238E27FC236}">
                <a16:creationId xmlns:a16="http://schemas.microsoft.com/office/drawing/2014/main" id="{35C4405D-0A28-4690-97EC-87AC7F81F54F}"/>
              </a:ext>
            </a:extLst>
          </p:cNvPr>
          <p:cNvSpPr>
            <a:spLocks xmlns:a="http://schemas.openxmlformats.org/drawingml/2006/main" noGrp="1"/>
          </p:cNvSpPr>
          <p:nvPr/>
        </p:nvSpPr>
        <p:spPr>
          <a:xfrm xmlns:a="http://schemas.openxmlformats.org/drawingml/2006/main">
            <a:off x="609600" y="5895975"/>
            <a:ext cx="10858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800" b="0">
                <a:solidFill>
                  <a:srgbClr val="596875"/>
                </a:solidFill>
                <a:latin typeface="Nimbus Sans"/>
                <a:ea typeface="Nimbus Sans"/>
                <a:cs typeface="Nimbus Sans"/>
              </a:defRPr>
            </a:defPPr>
            <a:lvl1pPr>
              <a:buNone/>
              <a:defRPr sz="1800" b="0">
                <a:solidFill>
                  <a:srgbClr val="596875"/>
                </a:solidFill>
                <a:latin typeface="Nimbus Sans"/>
                <a:ea typeface="Nimbus Sans"/>
                <a:cs typeface="Nimbus Sans"/>
              </a:defRPr>
            </a:lvl1pPr>
            <a:lvl2pPr>
              <a:buNone/>
              <a:defRPr sz="1800" b="0">
                <a:solidFill>
                  <a:srgbClr val="596875"/>
                </a:solidFill>
                <a:latin typeface="Nimbus Sans"/>
                <a:ea typeface="Nimbus Sans"/>
                <a:cs typeface="Nimbus Sans"/>
              </a:defRPr>
            </a:lvl2pPr>
            <a:lvl3pPr>
              <a:buNone/>
              <a:defRPr sz="1800" b="0">
                <a:solidFill>
                  <a:srgbClr val="596875"/>
                </a:solidFill>
                <a:latin typeface="Nimbus Sans"/>
                <a:ea typeface="Nimbus Sans"/>
                <a:cs typeface="Nimbus Sans"/>
              </a:defRPr>
            </a:lvl3pPr>
            <a:lvl4pPr>
              <a:buNone/>
              <a:defRPr sz="1800" b="0">
                <a:solidFill>
                  <a:srgbClr val="596875"/>
                </a:solidFill>
                <a:latin typeface="Nimbus Sans"/>
                <a:ea typeface="Nimbus Sans"/>
                <a:cs typeface="Nimbus Sans"/>
              </a:defRPr>
            </a:lvl4pPr>
            <a:lvl5pPr>
              <a:buNone/>
              <a:defRPr sz="1800" b="0">
                <a:solidFill>
                  <a:srgbClr val="596875"/>
                </a:solidFill>
                <a:latin typeface="Nimbus Sans"/>
                <a:ea typeface="Nimbus Sans"/>
                <a:cs typeface="Nimbus Sans"/>
              </a:defRPr>
            </a:lvl5pPr>
            <a:lvl6pPr>
              <a:buNone/>
              <a:defRPr sz="1800" b="0">
                <a:solidFill>
                  <a:srgbClr val="596875"/>
                </a:solidFill>
                <a:latin typeface="Nimbus Sans"/>
                <a:ea typeface="Nimbus Sans"/>
                <a:cs typeface="Nimbus Sans"/>
              </a:defRPr>
            </a:lvl6pPr>
            <a:lvl7pPr>
              <a:buNone/>
              <a:defRPr sz="1800" b="0">
                <a:solidFill>
                  <a:srgbClr val="596875"/>
                </a:solidFill>
                <a:latin typeface="Nimbus Sans"/>
                <a:ea typeface="Nimbus Sans"/>
                <a:cs typeface="Nimbus Sans"/>
              </a:defRPr>
            </a:lvl7pPr>
            <a:lvl8pPr>
              <a:buNone/>
              <a:defRPr sz="1800" b="0">
                <a:solidFill>
                  <a:srgbClr val="596875"/>
                </a:solidFill>
                <a:latin typeface="Nimbus Sans"/>
                <a:ea typeface="Nimbus Sans"/>
                <a:cs typeface="Nimbus Sans"/>
              </a:defRPr>
            </a:lvl8pPr>
            <a:lvl9pPr>
              <a:buNone/>
              <a:defRPr sz="1800" b="0">
                <a:solidFill>
                  <a:srgbClr val="596875"/>
                </a:solidFill>
                <a:latin typeface="Nimbus Sans"/>
                <a:ea typeface="Nimbus Sans"/>
                <a:cs typeface="Nimbus Sans"/>
              </a:defRPr>
            </a:lvl9pPr>
          </a:lstStyle>
          <a:p xmlns:a="http://schemas.openxmlformats.org/drawingml/2006/main">
            <a:pPr>
              <a:buNone/>
              <a:defRPr sz="1800" b="0">
                <a:solidFill>
                  <a:srgbClr val="596875"/>
                </a:solidFill>
                <a:latin typeface="Nimbus Sans"/>
                <a:ea typeface="Nimbus Sans"/>
                <a:cs typeface="Nimbus Sans"/>
              </a:defRPr>
            </a:pPr>
            <a:r>
              <a:rPr sz="1800" b="0">
                <a:solidFill>
                  <a:srgbClr val="596875"/>
                </a:solidFill>
                <a:latin typeface="Nimbus Sans"/>
                <a:ea typeface="Nimbus Sans"/>
                <a:cs typeface="Nimbus Sans"/>
              </a:rPr>
              <a:t>Next validation: standardized sampling, independent assessment and generation records.</a:t>
            </a:r>
          </a:p>
        </p:txBody>
      </p:sp>
      <p:sp>
        <p:nvSpPr>
          <p:cNvPr id="9" name="academic-brand-header">
            <a:extLst xmlns:a="http://schemas.openxmlformats.org/drawingml/2006/main">
              <a:ext uri="{FF2B5EF4-FFF2-40B4-BE49-F238E27FC236}">
                <a16:creationId xmlns:a16="http://schemas.microsoft.com/office/drawing/2014/main" id="{E9261F75-7E64-42FE-BCAF-197603BF035A}"/>
              </a:ext>
            </a:extLst>
          </p:cNvPr>
          <p:cNvSpPr>
            <a:spLocks xmlns:a="http://schemas.openxmlformats.org/drawingml/2006/main" noGrp="1"/>
          </p:cNvSpPr>
          <p:nvPr/>
        </p:nvSpPr>
        <p:spPr>
          <a:xfrm xmlns:a="http://schemas.openxmlformats.org/drawingml/2006/main">
            <a:off x="0" y="190500"/>
            <a:ext cx="9525000" cy="895350"/>
          </a:xfrm>
          <a:prstGeom xmlns:a="http://schemas.openxmlformats.org/drawingml/2006/main" prst="rect">
            <a:avLst/>
          </a:prstGeom>
          <a:gradFill xmlns:a="http://schemas.openxmlformats.org/drawingml/2006/main">
            <a:gsLst>
              <a:gs pos="0">
                <a:srgbClr val="9F1733"/>
              </a:gs>
              <a:gs pos="75000">
                <a:srgbClr val="C92346"/>
              </a:gs>
              <a:gs pos="100000">
                <a:srgbClr val="E8A4B3"/>
              </a:gs>
            </a:gsLst>
            <a:lin ang="0"/>
          </a:gradFill>
          <a:ln xmlns:a="http://schemas.openxmlformats.org/drawingml/2006/main" w="0">
            <a:noFill/>
            <a:prstDash val="solid"/>
          </a:ln>
        </p:spPr>
      </p:sp>
      <p:sp>
        <p:nvSpPr>
          <p:cNvPr id="10" name="brand-Interpretation and limitations">
            <a:extLst xmlns:a="http://schemas.openxmlformats.org/drawingml/2006/main">
              <a:ext uri="{FF2B5EF4-FFF2-40B4-BE49-F238E27FC236}">
                <a16:creationId xmlns:a16="http://schemas.microsoft.com/office/drawing/2014/main" id="{CA72F363-9F92-4A9C-9227-55859D25EF41}"/>
              </a:ext>
            </a:extLst>
          </p:cNvPr>
          <p:cNvSpPr>
            <a:spLocks xmlns:a="http://schemas.openxmlformats.org/drawingml/2006/main" noGrp="1"/>
          </p:cNvSpPr>
          <p:nvPr/>
        </p:nvSpPr>
        <p:spPr>
          <a:xfrm xmlns:a="http://schemas.openxmlformats.org/drawingml/2006/main">
            <a:off x="1000125" y="419100"/>
            <a:ext cx="82391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550" b="1">
                <a:solidFill>
                  <a:srgbClr val="FFFFFF"/>
                </a:solidFill>
                <a:latin typeface="Nimbus Sans"/>
                <a:ea typeface="Nimbus Sans"/>
                <a:cs typeface="Nimbus Sans"/>
              </a:defRPr>
            </a:defPPr>
            <a:lvl1pPr>
              <a:buNone/>
              <a:defRPr sz="2550" b="1">
                <a:solidFill>
                  <a:srgbClr val="FFFFFF"/>
                </a:solidFill>
                <a:latin typeface="Nimbus Sans"/>
                <a:ea typeface="Nimbus Sans"/>
                <a:cs typeface="Nimbus Sans"/>
              </a:defRPr>
            </a:lvl1pPr>
            <a:lvl2pPr>
              <a:buNone/>
              <a:defRPr sz="2550" b="1">
                <a:solidFill>
                  <a:srgbClr val="FFFFFF"/>
                </a:solidFill>
                <a:latin typeface="Nimbus Sans"/>
                <a:ea typeface="Nimbus Sans"/>
                <a:cs typeface="Nimbus Sans"/>
              </a:defRPr>
            </a:lvl2pPr>
            <a:lvl3pPr>
              <a:buNone/>
              <a:defRPr sz="2550" b="1">
                <a:solidFill>
                  <a:srgbClr val="FFFFFF"/>
                </a:solidFill>
                <a:latin typeface="Nimbus Sans"/>
                <a:ea typeface="Nimbus Sans"/>
                <a:cs typeface="Nimbus Sans"/>
              </a:defRPr>
            </a:lvl3pPr>
            <a:lvl4pPr>
              <a:buNone/>
              <a:defRPr sz="2550" b="1">
                <a:solidFill>
                  <a:srgbClr val="FFFFFF"/>
                </a:solidFill>
                <a:latin typeface="Nimbus Sans"/>
                <a:ea typeface="Nimbus Sans"/>
                <a:cs typeface="Nimbus Sans"/>
              </a:defRPr>
            </a:lvl4pPr>
            <a:lvl5pPr>
              <a:buNone/>
              <a:defRPr sz="2550" b="1">
                <a:solidFill>
                  <a:srgbClr val="FFFFFF"/>
                </a:solidFill>
                <a:latin typeface="Nimbus Sans"/>
                <a:ea typeface="Nimbus Sans"/>
                <a:cs typeface="Nimbus Sans"/>
              </a:defRPr>
            </a:lvl5pPr>
            <a:lvl6pPr>
              <a:buNone/>
              <a:defRPr sz="2550" b="1">
                <a:solidFill>
                  <a:srgbClr val="FFFFFF"/>
                </a:solidFill>
                <a:latin typeface="Nimbus Sans"/>
                <a:ea typeface="Nimbus Sans"/>
                <a:cs typeface="Nimbus Sans"/>
              </a:defRPr>
            </a:lvl6pPr>
            <a:lvl7pPr>
              <a:buNone/>
              <a:defRPr sz="2550" b="1">
                <a:solidFill>
                  <a:srgbClr val="FFFFFF"/>
                </a:solidFill>
                <a:latin typeface="Nimbus Sans"/>
                <a:ea typeface="Nimbus Sans"/>
                <a:cs typeface="Nimbus Sans"/>
              </a:defRPr>
            </a:lvl7pPr>
            <a:lvl8pPr>
              <a:buNone/>
              <a:defRPr sz="2550" b="1">
                <a:solidFill>
                  <a:srgbClr val="FFFFFF"/>
                </a:solidFill>
                <a:latin typeface="Nimbus Sans"/>
                <a:ea typeface="Nimbus Sans"/>
                <a:cs typeface="Nimbus Sans"/>
              </a:defRPr>
            </a:lvl8pPr>
            <a:lvl9pPr>
              <a:buNone/>
              <a:defRPr sz="2550" b="1">
                <a:solidFill>
                  <a:srgbClr val="FFFFFF"/>
                </a:solidFill>
                <a:latin typeface="Nimbus Sans"/>
                <a:ea typeface="Nimbus Sans"/>
                <a:cs typeface="Nimbus Sans"/>
              </a:defRPr>
            </a:lvl9pPr>
          </a:lstStyle>
          <a:p xmlns:a="http://schemas.openxmlformats.org/drawingml/2006/main">
            <a:pPr>
              <a:buNone/>
              <a:defRPr sz="2550" b="1">
                <a:solidFill>
                  <a:srgbClr val="FFFFFF"/>
                </a:solidFill>
                <a:latin typeface="Nimbus Sans"/>
                <a:ea typeface="Nimbus Sans"/>
                <a:cs typeface="Nimbus Sans"/>
              </a:defRPr>
            </a:pPr>
            <a:r>
              <a:rPr sz="2550" b="1">
                <a:solidFill>
                  <a:srgbClr val="FFFFFF"/>
                </a:solidFill>
                <a:latin typeface="Nimbus Sans"/>
                <a:ea typeface="Nimbus Sans"/>
                <a:cs typeface="Nimbus Sans"/>
              </a:rPr>
              <a:t>Interpretation and limitations</a:t>
            </a:r>
          </a:p>
        </p:txBody>
      </p:sp>
      <p:sp>
        <p:nvSpPr>
          <p:cNvPr id="11" name="brand-11">
            <a:extLst xmlns:a="http://schemas.openxmlformats.org/drawingml/2006/main">
              <a:ext uri="{FF2B5EF4-FFF2-40B4-BE49-F238E27FC236}">
                <a16:creationId xmlns:a16="http://schemas.microsoft.com/office/drawing/2014/main" id="{79C0F21D-F036-4092-AFE0-7351229C5327}"/>
              </a:ext>
            </a:extLst>
          </p:cNvPr>
          <p:cNvSpPr>
            <a:spLocks xmlns:a="http://schemas.openxmlformats.org/drawingml/2006/main" noGrp="1"/>
          </p:cNvSpPr>
          <p:nvPr/>
        </p:nvSpPr>
        <p:spPr>
          <a:xfrm xmlns:a="http://schemas.openxmlformats.org/drawingml/2006/main">
            <a:off x="371475" y="447675"/>
            <a:ext cx="5429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1">
                <a:solidFill>
                  <a:srgbClr val="FFFFFF"/>
                </a:solidFill>
                <a:latin typeface="Nimbus Sans"/>
                <a:ea typeface="Nimbus Sans"/>
                <a:cs typeface="Nimbus Sans"/>
              </a:defRPr>
            </a:defPPr>
            <a:lvl1pPr>
              <a:buNone/>
              <a:defRPr sz="2100" b="1">
                <a:solidFill>
                  <a:srgbClr val="FFFFFF"/>
                </a:solidFill>
                <a:latin typeface="Nimbus Sans"/>
                <a:ea typeface="Nimbus Sans"/>
                <a:cs typeface="Nimbus Sans"/>
              </a:defRPr>
            </a:lvl1pPr>
            <a:lvl2pPr>
              <a:buNone/>
              <a:defRPr sz="2100" b="1">
                <a:solidFill>
                  <a:srgbClr val="FFFFFF"/>
                </a:solidFill>
                <a:latin typeface="Nimbus Sans"/>
                <a:ea typeface="Nimbus Sans"/>
                <a:cs typeface="Nimbus Sans"/>
              </a:defRPr>
            </a:lvl2pPr>
            <a:lvl3pPr>
              <a:buNone/>
              <a:defRPr sz="2100" b="1">
                <a:solidFill>
                  <a:srgbClr val="FFFFFF"/>
                </a:solidFill>
                <a:latin typeface="Nimbus Sans"/>
                <a:ea typeface="Nimbus Sans"/>
                <a:cs typeface="Nimbus Sans"/>
              </a:defRPr>
            </a:lvl3pPr>
            <a:lvl4pPr>
              <a:buNone/>
              <a:defRPr sz="2100" b="1">
                <a:solidFill>
                  <a:srgbClr val="FFFFFF"/>
                </a:solidFill>
                <a:latin typeface="Nimbus Sans"/>
                <a:ea typeface="Nimbus Sans"/>
                <a:cs typeface="Nimbus Sans"/>
              </a:defRPr>
            </a:lvl4pPr>
            <a:lvl5pPr>
              <a:buNone/>
              <a:defRPr sz="2100" b="1">
                <a:solidFill>
                  <a:srgbClr val="FFFFFF"/>
                </a:solidFill>
                <a:latin typeface="Nimbus Sans"/>
                <a:ea typeface="Nimbus Sans"/>
                <a:cs typeface="Nimbus Sans"/>
              </a:defRPr>
            </a:lvl5pPr>
            <a:lvl6pPr>
              <a:buNone/>
              <a:defRPr sz="2100" b="1">
                <a:solidFill>
                  <a:srgbClr val="FFFFFF"/>
                </a:solidFill>
                <a:latin typeface="Nimbus Sans"/>
                <a:ea typeface="Nimbus Sans"/>
                <a:cs typeface="Nimbus Sans"/>
              </a:defRPr>
            </a:lvl6pPr>
            <a:lvl7pPr>
              <a:buNone/>
              <a:defRPr sz="2100" b="1">
                <a:solidFill>
                  <a:srgbClr val="FFFFFF"/>
                </a:solidFill>
                <a:latin typeface="Nimbus Sans"/>
                <a:ea typeface="Nimbus Sans"/>
                <a:cs typeface="Nimbus Sans"/>
              </a:defRPr>
            </a:lvl7pPr>
            <a:lvl8pPr>
              <a:buNone/>
              <a:defRPr sz="2100" b="1">
                <a:solidFill>
                  <a:srgbClr val="FFFFFF"/>
                </a:solidFill>
                <a:latin typeface="Nimbus Sans"/>
                <a:ea typeface="Nimbus Sans"/>
                <a:cs typeface="Nimbus Sans"/>
              </a:defRPr>
            </a:lvl8pPr>
            <a:lvl9pPr>
              <a:buNone/>
              <a:defRPr sz="2100" b="1">
                <a:solidFill>
                  <a:srgbClr val="FFFFFF"/>
                </a:solidFill>
                <a:latin typeface="Nimbus Sans"/>
                <a:ea typeface="Nimbus Sans"/>
                <a:cs typeface="Nimbus Sans"/>
              </a:defRPr>
            </a:lvl9pPr>
          </a:lstStyle>
          <a:p xmlns:a="http://schemas.openxmlformats.org/drawingml/2006/main">
            <a:pPr>
              <a:buNone/>
              <a:defRPr sz="2100" b="1">
                <a:solidFill>
                  <a:srgbClr val="FFFFFF"/>
                </a:solidFill>
                <a:latin typeface="Nimbus Sans"/>
                <a:ea typeface="Nimbus Sans"/>
                <a:cs typeface="Nimbus Sans"/>
              </a:defRPr>
            </a:pPr>
            <a:r>
              <a:rPr sz="2100" b="1">
                <a:solidFill>
                  <a:srgbClr val="FFFFFF"/>
                </a:solidFill>
                <a:latin typeface="Nimbus Sans"/>
                <a:ea typeface="Nimbus Sans"/>
                <a:cs typeface="Nimbus Sans"/>
              </a:rPr>
              <a:t>12</a:t>
            </a:r>
          </a:p>
        </p:txBody>
      </p:sp>
      <p:pic>
        <p:nvPicPr>
          <p:cNvPr id="12" name="">
            <a:extLst xmlns:a="http://schemas.openxmlformats.org/drawingml/2006/main">
              <a:ext uri="{FF2B5EF4-FFF2-40B4-BE49-F238E27FC236}">
                <a16:creationId xmlns:a16="http://schemas.microsoft.com/office/drawing/2014/main" id="{3B6BE05E-32E9-48EB-839C-870E696BA1FA}"/>
              </a:ext>
            </a:extLst>
          </p:cNvPr>
          <p:cNvPicPr>
            <a:picLocks xmlns:a="http://schemas.openxmlformats.org/drawingml/2006/main" noChangeAspect="1"/>
          </p:cNvPicPr>
          <p:nvPr/>
        </p:nvPicPr>
        <p:blipFill>
          <a:blip xmlns:r="http://schemas.openxmlformats.org/officeDocument/2006/relationships" xmlns:a="http://schemas.openxmlformats.org/drawingml/2006/main" r:embed="R49fae595994a4aef"/>
          <a:stretch xmlns:a="http://schemas.openxmlformats.org/drawingml/2006/main"/>
        </p:blipFill>
        <p:spPr>
          <a:xfrm xmlns:a="http://schemas.openxmlformats.org/drawingml/2006/main">
            <a:off x="9759847" y="381000"/>
            <a:ext cx="2044907" cy="647700"/>
          </a:xfrm>
          <a:prstGeom xmlns:a="http://schemas.openxmlformats.org/drawingml/2006/main" prst="rect">
            <a:avLst/>
          </a:prstGeom>
        </p:spPr>
      </p:pic>
      <p:sp>
        <p:nvSpPr>
          <p:cNvPr id="13" name="brand-bottom-rule">
            <a:extLst xmlns:a="http://schemas.openxmlformats.org/drawingml/2006/main">
              <a:ext uri="{FF2B5EF4-FFF2-40B4-BE49-F238E27FC236}">
                <a16:creationId xmlns:a16="http://schemas.microsoft.com/office/drawing/2014/main" id="{61E4D8A1-DD1D-4D4D-981B-EE2FB0A83955}"/>
              </a:ext>
            </a:extLst>
          </p:cNvPr>
          <p:cNvSpPr>
            <a:spLocks xmlns:a="http://schemas.openxmlformats.org/drawingml/2006/main" noGrp="1"/>
          </p:cNvSpPr>
          <p:nvPr/>
        </p:nvSpPr>
        <p:spPr>
          <a:xfrm xmlns:a="http://schemas.openxmlformats.org/drawingml/2006/main">
            <a:off x="609600" y="6305550"/>
            <a:ext cx="10972800" cy="19050"/>
          </a:xfrm>
          <a:prstGeom xmlns:a="http://schemas.openxmlformats.org/drawingml/2006/main" prst="rect">
            <a:avLst/>
          </a:prstGeom>
          <a:solidFill xmlns:a="http://schemas.openxmlformats.org/drawingml/2006/main">
            <a:srgbClr val="D7A5B1"/>
          </a:solidFill>
          <a:ln xmlns:a="http://schemas.openxmlformats.org/drawingml/2006/main" w="0">
            <a:noFill/>
            <a:prstDash val="solid"/>
          </a:ln>
        </p:spPr>
      </p:sp>
    </p:spTree>
    <p:extLst>
      <p:ext uri="{BB962C8B-B14F-4D97-AF65-F5344CB8AC3E}">
        <p14:creationId xmlns:p14="http://schemas.microsoft.com/office/powerpoint/2010/main" val="1316250024"/>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179FDDCC-7831-4590-98C7-6F6103DFB121}"/>
              </a:ext>
            </a:extLst>
          </p:cNvPr>
          <p:cNvSpPr>
            <a:spLocks xmlns:a="http://schemas.openxmlformats.org/drawingml/2006/main" noGrp="1"/>
          </p:cNvSpPr>
          <p:nvPr/>
        </p:nvSpPr>
        <p:spPr>
          <a:xfrm xmlns:a="http://schemas.openxmlformats.org/drawingml/2006/main">
            <a:off x="609600" y="428625"/>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150" b="1">
                <a:solidFill>
                  <a:srgbClr val="8D1530"/>
                </a:solidFill>
                <a:latin typeface="Nimbus Sans"/>
                <a:ea typeface="Nimbus Sans"/>
                <a:cs typeface="Nimbus Sans"/>
              </a:defRPr>
            </a:defPPr>
            <a:lvl1pPr>
              <a:buNone/>
              <a:defRPr sz="3150" b="1">
                <a:solidFill>
                  <a:srgbClr val="153553"/>
                </a:solidFill>
                <a:latin typeface="Nimbus Sans"/>
                <a:ea typeface="Nimbus Sans"/>
                <a:cs typeface="Nimbus Sans"/>
              </a:defRPr>
            </a:lvl1pPr>
            <a:lvl2pPr>
              <a:buNone/>
              <a:defRPr sz="3150" b="1">
                <a:solidFill>
                  <a:srgbClr val="153553"/>
                </a:solidFill>
                <a:latin typeface="Nimbus Sans"/>
                <a:ea typeface="Nimbus Sans"/>
                <a:cs typeface="Nimbus Sans"/>
              </a:defRPr>
            </a:lvl2pPr>
            <a:lvl3pPr>
              <a:buNone/>
              <a:defRPr sz="3150" b="1">
                <a:solidFill>
                  <a:srgbClr val="153553"/>
                </a:solidFill>
                <a:latin typeface="Nimbus Sans"/>
                <a:ea typeface="Nimbus Sans"/>
                <a:cs typeface="Nimbus Sans"/>
              </a:defRPr>
            </a:lvl3pPr>
            <a:lvl4pPr>
              <a:buNone/>
              <a:defRPr sz="3150" b="1">
                <a:solidFill>
                  <a:srgbClr val="153553"/>
                </a:solidFill>
                <a:latin typeface="Nimbus Sans"/>
                <a:ea typeface="Nimbus Sans"/>
                <a:cs typeface="Nimbus Sans"/>
              </a:defRPr>
            </a:lvl4pPr>
            <a:lvl5pPr>
              <a:buNone/>
              <a:defRPr sz="3150" b="1">
                <a:solidFill>
                  <a:srgbClr val="153553"/>
                </a:solidFill>
                <a:latin typeface="Nimbus Sans"/>
                <a:ea typeface="Nimbus Sans"/>
                <a:cs typeface="Nimbus Sans"/>
              </a:defRPr>
            </a:lvl5pPr>
            <a:lvl6pPr>
              <a:buNone/>
              <a:defRPr sz="3150" b="1">
                <a:solidFill>
                  <a:srgbClr val="153553"/>
                </a:solidFill>
                <a:latin typeface="Nimbus Sans"/>
                <a:ea typeface="Nimbus Sans"/>
                <a:cs typeface="Nimbus Sans"/>
              </a:defRPr>
            </a:lvl6pPr>
            <a:lvl7pPr>
              <a:buNone/>
              <a:defRPr sz="3150" b="1">
                <a:solidFill>
                  <a:srgbClr val="153553"/>
                </a:solidFill>
                <a:latin typeface="Nimbus Sans"/>
                <a:ea typeface="Nimbus Sans"/>
                <a:cs typeface="Nimbus Sans"/>
              </a:defRPr>
            </a:lvl7pPr>
            <a:lvl8pPr>
              <a:buNone/>
              <a:defRPr sz="3150" b="1">
                <a:solidFill>
                  <a:srgbClr val="153553"/>
                </a:solidFill>
                <a:latin typeface="Nimbus Sans"/>
                <a:ea typeface="Nimbus Sans"/>
                <a:cs typeface="Nimbus Sans"/>
              </a:defRPr>
            </a:lvl8pPr>
            <a:lvl9pPr>
              <a:buNone/>
              <a:defRPr sz="3150" b="1">
                <a:solidFill>
                  <a:srgbClr val="153553"/>
                </a:solidFill>
                <a:latin typeface="Nimbus Sans"/>
                <a:ea typeface="Nimbus Sans"/>
                <a:cs typeface="Nimbus Sans"/>
              </a:defRPr>
            </a:lvl9pPr>
          </a:lstStyle>
          <a:p xmlns:a="http://schemas.openxmlformats.org/drawingml/2006/main">
            <a:pPr>
              <a:buNone/>
              <a:defRPr sz="3150" b="1">
                <a:solidFill>
                  <a:srgbClr val="153553"/>
                </a:solidFill>
                <a:latin typeface="Nimbus Sans"/>
                <a:ea typeface="Nimbus Sans"/>
                <a:cs typeface="Nimbus Sans"/>
              </a:defRPr>
            </a:pPr>
            <a:r>
              <a:rPr sz="3150" b="1">
                <a:solidFill>
                  <a:srgbClr val="8D1530"/>
                </a:solidFill>
                <a:latin typeface="Nimbus Sans"/>
                <a:ea typeface="Nimbus Sans"/>
                <a:cs typeface="Nimbus Sans"/>
              </a:rPr>
              <a:t/>
            </a:r>
          </a:p>
        </p:txBody>
      </p:sp>
      <p:sp>
        <p:nvSpPr>
          <p:cNvPr id="2" name="text-1">
            <a:extLst xmlns:a="http://schemas.openxmlformats.org/drawingml/2006/main">
              <a:ext uri="{FF2B5EF4-FFF2-40B4-BE49-F238E27FC236}">
                <a16:creationId xmlns:a16="http://schemas.microsoft.com/office/drawing/2014/main" id="{280939DE-EB6A-44CD-829F-3646CF70A101}"/>
              </a:ext>
            </a:extLst>
          </p:cNvPr>
          <p:cNvSpPr>
            <a:spLocks xmlns:a="http://schemas.openxmlformats.org/drawingml/2006/main" noGrp="1"/>
          </p:cNvSpPr>
          <p:nvPr/>
        </p:nvSpPr>
        <p:spPr>
          <a:xfrm xmlns:a="http://schemas.openxmlformats.org/drawingml/2006/main">
            <a:off x="609600" y="641985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ICCT 2026</a:t>
            </a:r>
          </a:p>
        </p:txBody>
      </p:sp>
      <p:sp>
        <p:nvSpPr>
          <p:cNvPr id="3" name="text-2">
            <a:extLst xmlns:a="http://schemas.openxmlformats.org/drawingml/2006/main">
              <a:ext uri="{FF2B5EF4-FFF2-40B4-BE49-F238E27FC236}">
                <a16:creationId xmlns:a16="http://schemas.microsoft.com/office/drawing/2014/main" id="{4AFE8BCD-3702-4F79-ACD4-9BE140A46D82}"/>
              </a:ext>
            </a:extLst>
          </p:cNvPr>
          <p:cNvSpPr>
            <a:spLocks xmlns:a="http://schemas.openxmlformats.org/drawingml/2006/main" noGrp="1"/>
          </p:cNvSpPr>
          <p:nvPr/>
        </p:nvSpPr>
        <p:spPr>
          <a:xfrm xmlns:a="http://schemas.openxmlformats.org/drawingml/2006/main">
            <a:off x="11049000" y="64198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13</a:t>
            </a:r>
          </a:p>
        </p:txBody>
      </p:sp>
      <p:sp>
        <p:nvSpPr>
          <p:cNvPr id="4" name="text-3">
            <a:extLst xmlns:a="http://schemas.openxmlformats.org/drawingml/2006/main">
              <a:ext uri="{FF2B5EF4-FFF2-40B4-BE49-F238E27FC236}">
                <a16:creationId xmlns:a16="http://schemas.microsoft.com/office/drawing/2014/main" id="{EB3606A9-4BFA-4DA9-9607-4BEFA9C8BEF0}"/>
              </a:ext>
            </a:extLst>
          </p:cNvPr>
          <p:cNvSpPr>
            <a:spLocks xmlns:a="http://schemas.openxmlformats.org/drawingml/2006/main" noGrp="1"/>
          </p:cNvSpPr>
          <p:nvPr/>
        </p:nvSpPr>
        <p:spPr>
          <a:xfrm xmlns:a="http://schemas.openxmlformats.org/drawingml/2006/main">
            <a:off x="609600" y="1485900"/>
            <a:ext cx="10906125"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925" b="1">
                <a:solidFill>
                  <a:srgbClr val="8D1530"/>
                </a:solidFill>
                <a:latin typeface="Nimbus Sans"/>
                <a:ea typeface="Nimbus Sans"/>
                <a:cs typeface="Nimbus Sans"/>
              </a:defRPr>
            </a:defPPr>
            <a:lvl1pPr>
              <a:buNone/>
              <a:defRPr sz="2925" b="1">
                <a:solidFill>
                  <a:srgbClr val="153553"/>
                </a:solidFill>
                <a:latin typeface="Nimbus Sans"/>
                <a:ea typeface="Nimbus Sans"/>
                <a:cs typeface="Nimbus Sans"/>
              </a:defRPr>
            </a:lvl1pPr>
            <a:lvl2pPr>
              <a:buNone/>
              <a:defRPr sz="2925" b="1">
                <a:solidFill>
                  <a:srgbClr val="153553"/>
                </a:solidFill>
                <a:latin typeface="Nimbus Sans"/>
                <a:ea typeface="Nimbus Sans"/>
                <a:cs typeface="Nimbus Sans"/>
              </a:defRPr>
            </a:lvl2pPr>
            <a:lvl3pPr>
              <a:buNone/>
              <a:defRPr sz="2925" b="1">
                <a:solidFill>
                  <a:srgbClr val="153553"/>
                </a:solidFill>
                <a:latin typeface="Nimbus Sans"/>
                <a:ea typeface="Nimbus Sans"/>
                <a:cs typeface="Nimbus Sans"/>
              </a:defRPr>
            </a:lvl3pPr>
            <a:lvl4pPr>
              <a:buNone/>
              <a:defRPr sz="2925" b="1">
                <a:solidFill>
                  <a:srgbClr val="153553"/>
                </a:solidFill>
                <a:latin typeface="Nimbus Sans"/>
                <a:ea typeface="Nimbus Sans"/>
                <a:cs typeface="Nimbus Sans"/>
              </a:defRPr>
            </a:lvl4pPr>
            <a:lvl5pPr>
              <a:buNone/>
              <a:defRPr sz="2925" b="1">
                <a:solidFill>
                  <a:srgbClr val="153553"/>
                </a:solidFill>
                <a:latin typeface="Nimbus Sans"/>
                <a:ea typeface="Nimbus Sans"/>
                <a:cs typeface="Nimbus Sans"/>
              </a:defRPr>
            </a:lvl5pPr>
            <a:lvl6pPr>
              <a:buNone/>
              <a:defRPr sz="2925" b="1">
                <a:solidFill>
                  <a:srgbClr val="153553"/>
                </a:solidFill>
                <a:latin typeface="Nimbus Sans"/>
                <a:ea typeface="Nimbus Sans"/>
                <a:cs typeface="Nimbus Sans"/>
              </a:defRPr>
            </a:lvl6pPr>
            <a:lvl7pPr>
              <a:buNone/>
              <a:defRPr sz="2925" b="1">
                <a:solidFill>
                  <a:srgbClr val="153553"/>
                </a:solidFill>
                <a:latin typeface="Nimbus Sans"/>
                <a:ea typeface="Nimbus Sans"/>
                <a:cs typeface="Nimbus Sans"/>
              </a:defRPr>
            </a:lvl7pPr>
            <a:lvl8pPr>
              <a:buNone/>
              <a:defRPr sz="2925" b="1">
                <a:solidFill>
                  <a:srgbClr val="153553"/>
                </a:solidFill>
                <a:latin typeface="Nimbus Sans"/>
                <a:ea typeface="Nimbus Sans"/>
                <a:cs typeface="Nimbus Sans"/>
              </a:defRPr>
            </a:lvl8pPr>
            <a:lvl9pPr>
              <a:buNone/>
              <a:defRPr sz="2925" b="1">
                <a:solidFill>
                  <a:srgbClr val="153553"/>
                </a:solidFill>
                <a:latin typeface="Nimbus Sans"/>
                <a:ea typeface="Nimbus Sans"/>
                <a:cs typeface="Nimbus Sans"/>
              </a:defRPr>
            </a:lvl9pPr>
          </a:lstStyle>
          <a:p xmlns:a="http://schemas.openxmlformats.org/drawingml/2006/main">
            <a:pPr>
              <a:buNone/>
              <a:defRPr sz="2925" b="1">
                <a:solidFill>
                  <a:srgbClr val="153553"/>
                </a:solidFill>
                <a:latin typeface="Nimbus Sans"/>
                <a:ea typeface="Nimbus Sans"/>
                <a:cs typeface="Nimbus Sans"/>
              </a:defRPr>
            </a:pPr>
            <a:r>
              <a:rPr sz="2925" b="1">
                <a:solidFill>
                  <a:srgbClr val="8D1530"/>
                </a:solidFill>
                <a:latin typeface="Nimbus Sans"/>
                <a:ea typeface="Nimbus Sans"/>
                <a:cs typeface="Nimbus Sans"/>
              </a:rPr>
              <a:t>Added video references supported planned shot design</a:t>
            </a:r>
          </a:p>
          <a:p xmlns:a="http://schemas.openxmlformats.org/drawingml/2006/main">
            <a:pPr>
              <a:buNone/>
              <a:defRPr sz="2925" b="1">
                <a:solidFill>
                  <a:srgbClr val="153553"/>
                </a:solidFill>
                <a:latin typeface="Nimbus Sans"/>
                <a:ea typeface="Nimbus Sans"/>
                <a:cs typeface="Nimbus Sans"/>
              </a:defRPr>
            </a:pPr>
            <a:r>
              <a:rPr sz="2925" b="1">
                <a:solidFill>
                  <a:srgbClr val="8D1530"/>
                </a:solidFill>
                <a:latin typeface="Nimbus Sans"/>
                <a:ea typeface="Nimbus Sans"/>
                <a:cs typeface="Nimbus Sans"/>
              </a:rPr>
              <a:t>within the examined retained corpus.</a:t>
            </a:r>
          </a:p>
        </p:txBody>
      </p:sp>
      <p:sp>
        <p:nvSpPr>
          <p:cNvPr id="5" name="text-4">
            <a:extLst xmlns:a="http://schemas.openxmlformats.org/drawingml/2006/main">
              <a:ext uri="{FF2B5EF4-FFF2-40B4-BE49-F238E27FC236}">
                <a16:creationId xmlns:a16="http://schemas.microsoft.com/office/drawing/2014/main" id="{ED5ABC0D-AD9C-49D3-93D4-C6149DC24E55}"/>
              </a:ext>
            </a:extLst>
          </p:cNvPr>
          <p:cNvSpPr>
            <a:spLocks xmlns:a="http://schemas.openxmlformats.org/drawingml/2006/main" noGrp="1"/>
          </p:cNvSpPr>
          <p:nvPr/>
        </p:nvSpPr>
        <p:spPr>
          <a:xfrm xmlns:a="http://schemas.openxmlformats.org/drawingml/2006/main">
            <a:off x="609600" y="3267075"/>
            <a:ext cx="3524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625" b="1">
                <a:solidFill>
                  <a:srgbClr val="C5193C"/>
                </a:solidFill>
                <a:latin typeface="Nimbus Sans"/>
                <a:ea typeface="Nimbus Sans"/>
                <a:cs typeface="Nimbus Sans"/>
              </a:defRPr>
            </a:defPPr>
            <a:lvl1pPr>
              <a:buNone/>
              <a:defRPr sz="2625" b="1">
                <a:solidFill>
                  <a:srgbClr val="17628A"/>
                </a:solidFill>
                <a:latin typeface="Nimbus Sans"/>
                <a:ea typeface="Nimbus Sans"/>
                <a:cs typeface="Nimbus Sans"/>
              </a:defRPr>
            </a:lvl1pPr>
            <a:lvl2pPr>
              <a:buNone/>
              <a:defRPr sz="2625" b="1">
                <a:solidFill>
                  <a:srgbClr val="17628A"/>
                </a:solidFill>
                <a:latin typeface="Nimbus Sans"/>
                <a:ea typeface="Nimbus Sans"/>
                <a:cs typeface="Nimbus Sans"/>
              </a:defRPr>
            </a:lvl2pPr>
            <a:lvl3pPr>
              <a:buNone/>
              <a:defRPr sz="2625" b="1">
                <a:solidFill>
                  <a:srgbClr val="17628A"/>
                </a:solidFill>
                <a:latin typeface="Nimbus Sans"/>
                <a:ea typeface="Nimbus Sans"/>
                <a:cs typeface="Nimbus Sans"/>
              </a:defRPr>
            </a:lvl3pPr>
            <a:lvl4pPr>
              <a:buNone/>
              <a:defRPr sz="2625" b="1">
                <a:solidFill>
                  <a:srgbClr val="17628A"/>
                </a:solidFill>
                <a:latin typeface="Nimbus Sans"/>
                <a:ea typeface="Nimbus Sans"/>
                <a:cs typeface="Nimbus Sans"/>
              </a:defRPr>
            </a:lvl4pPr>
            <a:lvl5pPr>
              <a:buNone/>
              <a:defRPr sz="2625" b="1">
                <a:solidFill>
                  <a:srgbClr val="17628A"/>
                </a:solidFill>
                <a:latin typeface="Nimbus Sans"/>
                <a:ea typeface="Nimbus Sans"/>
                <a:cs typeface="Nimbus Sans"/>
              </a:defRPr>
            </a:lvl5pPr>
            <a:lvl6pPr>
              <a:buNone/>
              <a:defRPr sz="2625" b="1">
                <a:solidFill>
                  <a:srgbClr val="17628A"/>
                </a:solidFill>
                <a:latin typeface="Nimbus Sans"/>
                <a:ea typeface="Nimbus Sans"/>
                <a:cs typeface="Nimbus Sans"/>
              </a:defRPr>
            </a:lvl6pPr>
            <a:lvl7pPr>
              <a:buNone/>
              <a:defRPr sz="2625" b="1">
                <a:solidFill>
                  <a:srgbClr val="17628A"/>
                </a:solidFill>
                <a:latin typeface="Nimbus Sans"/>
                <a:ea typeface="Nimbus Sans"/>
                <a:cs typeface="Nimbus Sans"/>
              </a:defRPr>
            </a:lvl7pPr>
            <a:lvl8pPr>
              <a:buNone/>
              <a:defRPr sz="2625" b="1">
                <a:solidFill>
                  <a:srgbClr val="17628A"/>
                </a:solidFill>
                <a:latin typeface="Nimbus Sans"/>
                <a:ea typeface="Nimbus Sans"/>
                <a:cs typeface="Nimbus Sans"/>
              </a:defRPr>
            </a:lvl8pPr>
            <a:lvl9pPr>
              <a:buNone/>
              <a:defRPr sz="2625" b="1">
                <a:solidFill>
                  <a:srgbClr val="17628A"/>
                </a:solidFill>
                <a:latin typeface="Nimbus Sans"/>
                <a:ea typeface="Nimbus Sans"/>
                <a:cs typeface="Nimbus Sans"/>
              </a:defRPr>
            </a:lvl9pPr>
          </a:lstStyle>
          <a:p xmlns:a="http://schemas.openxmlformats.org/drawingml/2006/main">
            <a:pPr>
              <a:buNone/>
              <a:defRPr sz="2625" b="1">
                <a:solidFill>
                  <a:srgbClr val="17628A"/>
                </a:solidFill>
                <a:latin typeface="Nimbus Sans"/>
                <a:ea typeface="Nimbus Sans"/>
                <a:cs typeface="Nimbus Sans"/>
              </a:defRPr>
            </a:pPr>
            <a:r>
              <a:rPr sz="2625" b="1">
                <a:solidFill>
                  <a:srgbClr val="C5193C"/>
                </a:solidFill>
                <a:latin typeface="Nimbus Sans"/>
                <a:ea typeface="Nimbus Sans"/>
                <a:cs typeface="Nimbus Sans"/>
              </a:rPr>
              <a:t>25 / 30 vs 18 / 30</a:t>
            </a:r>
          </a:p>
        </p:txBody>
      </p:sp>
      <p:sp>
        <p:nvSpPr>
          <p:cNvPr id="6" name="text-5">
            <a:extLst xmlns:a="http://schemas.openxmlformats.org/drawingml/2006/main">
              <a:ext uri="{FF2B5EF4-FFF2-40B4-BE49-F238E27FC236}">
                <a16:creationId xmlns:a16="http://schemas.microsoft.com/office/drawing/2014/main" id="{7BE3B99E-9C47-47E3-989C-6EC19E571B26}"/>
              </a:ext>
            </a:extLst>
          </p:cNvPr>
          <p:cNvSpPr>
            <a:spLocks xmlns:a="http://schemas.openxmlformats.org/drawingml/2006/main" noGrp="1"/>
          </p:cNvSpPr>
          <p:nvPr/>
        </p:nvSpPr>
        <p:spPr>
          <a:xfrm xmlns:a="http://schemas.openxmlformats.org/drawingml/2006/main">
            <a:off x="609600" y="3924300"/>
            <a:ext cx="333375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950" b="0">
                <a:solidFill>
                  <a:srgbClr val="263443"/>
                </a:solidFill>
                <a:latin typeface="Nimbus Sans"/>
                <a:ea typeface="Nimbus Sans"/>
                <a:cs typeface="Nimbus Sans"/>
              </a:defRPr>
            </a:defPPr>
            <a:lvl1pPr>
              <a:buNone/>
              <a:defRPr sz="1950" b="0">
                <a:solidFill>
                  <a:srgbClr val="263443"/>
                </a:solidFill>
                <a:latin typeface="Nimbus Sans"/>
                <a:ea typeface="Nimbus Sans"/>
                <a:cs typeface="Nimbus Sans"/>
              </a:defRPr>
            </a:lvl1pPr>
            <a:lvl2pPr>
              <a:buNone/>
              <a:defRPr sz="1950" b="0">
                <a:solidFill>
                  <a:srgbClr val="263443"/>
                </a:solidFill>
                <a:latin typeface="Nimbus Sans"/>
                <a:ea typeface="Nimbus Sans"/>
                <a:cs typeface="Nimbus Sans"/>
              </a:defRPr>
            </a:lvl2pPr>
            <a:lvl3pPr>
              <a:buNone/>
              <a:defRPr sz="1950" b="0">
                <a:solidFill>
                  <a:srgbClr val="263443"/>
                </a:solidFill>
                <a:latin typeface="Nimbus Sans"/>
                <a:ea typeface="Nimbus Sans"/>
                <a:cs typeface="Nimbus Sans"/>
              </a:defRPr>
            </a:lvl3pPr>
            <a:lvl4pPr>
              <a:buNone/>
              <a:defRPr sz="1950" b="0">
                <a:solidFill>
                  <a:srgbClr val="263443"/>
                </a:solidFill>
                <a:latin typeface="Nimbus Sans"/>
                <a:ea typeface="Nimbus Sans"/>
                <a:cs typeface="Nimbus Sans"/>
              </a:defRPr>
            </a:lvl4pPr>
            <a:lvl5pPr>
              <a:buNone/>
              <a:defRPr sz="1950" b="0">
                <a:solidFill>
                  <a:srgbClr val="263443"/>
                </a:solidFill>
                <a:latin typeface="Nimbus Sans"/>
                <a:ea typeface="Nimbus Sans"/>
                <a:cs typeface="Nimbus Sans"/>
              </a:defRPr>
            </a:lvl5pPr>
            <a:lvl6pPr>
              <a:buNone/>
              <a:defRPr sz="1950" b="0">
                <a:solidFill>
                  <a:srgbClr val="263443"/>
                </a:solidFill>
                <a:latin typeface="Nimbus Sans"/>
                <a:ea typeface="Nimbus Sans"/>
                <a:cs typeface="Nimbus Sans"/>
              </a:defRPr>
            </a:lvl6pPr>
            <a:lvl7pPr>
              <a:buNone/>
              <a:defRPr sz="1950" b="0">
                <a:solidFill>
                  <a:srgbClr val="263443"/>
                </a:solidFill>
                <a:latin typeface="Nimbus Sans"/>
                <a:ea typeface="Nimbus Sans"/>
                <a:cs typeface="Nimbus Sans"/>
              </a:defRPr>
            </a:lvl7pPr>
            <a:lvl8pPr>
              <a:buNone/>
              <a:defRPr sz="1950" b="0">
                <a:solidFill>
                  <a:srgbClr val="263443"/>
                </a:solidFill>
                <a:latin typeface="Nimbus Sans"/>
                <a:ea typeface="Nimbus Sans"/>
                <a:cs typeface="Nimbus Sans"/>
              </a:defRPr>
            </a:lvl8pPr>
            <a:lvl9pPr>
              <a:buNone/>
              <a:defRPr sz="1950" b="0">
                <a:solidFill>
                  <a:srgbClr val="263443"/>
                </a:solidFill>
                <a:latin typeface="Nimbus Sans"/>
                <a:ea typeface="Nimbus Sans"/>
                <a:cs typeface="Nimbus Sans"/>
              </a:defRPr>
            </a:lvl9pPr>
          </a:lstStyle>
          <a:p xmlns:a="http://schemas.openxmlformats.org/drawingml/2006/main">
            <a:pPr>
              <a:buNone/>
              <a:defRPr sz="1950" b="0">
                <a:solidFill>
                  <a:srgbClr val="263443"/>
                </a:solidFill>
                <a:latin typeface="Nimbus Sans"/>
                <a:ea typeface="Nimbus Sans"/>
                <a:cs typeface="Nimbus Sans"/>
              </a:defRPr>
            </a:pPr>
            <a:r>
              <a:rPr sz="1950" b="0">
                <a:solidFill>
                  <a:srgbClr val="263443"/>
                </a:solidFill>
                <a:latin typeface="Nimbus Sans"/>
                <a:ea typeface="Nimbus Sans"/>
                <a:cs typeface="Nimbus Sans"/>
              </a:rPr>
              <a:t>Framing and viewpoint</a:t>
            </a:r>
          </a:p>
        </p:txBody>
      </p:sp>
      <p:sp>
        <p:nvSpPr>
          <p:cNvPr id="7" name="text-6">
            <a:extLst xmlns:a="http://schemas.openxmlformats.org/drawingml/2006/main">
              <a:ext uri="{FF2B5EF4-FFF2-40B4-BE49-F238E27FC236}">
                <a16:creationId xmlns:a16="http://schemas.microsoft.com/office/drawing/2014/main" id="{14B2FD30-6928-4225-A7C3-499D3C6A6A0F}"/>
              </a:ext>
            </a:extLst>
          </p:cNvPr>
          <p:cNvSpPr>
            <a:spLocks xmlns:a="http://schemas.openxmlformats.org/drawingml/2006/main" noGrp="1"/>
          </p:cNvSpPr>
          <p:nvPr/>
        </p:nvSpPr>
        <p:spPr>
          <a:xfrm xmlns:a="http://schemas.openxmlformats.org/drawingml/2006/main">
            <a:off x="4467225" y="3267075"/>
            <a:ext cx="3238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625" b="1">
                <a:solidFill>
                  <a:srgbClr val="C5193C"/>
                </a:solidFill>
                <a:latin typeface="Nimbus Sans"/>
                <a:ea typeface="Nimbus Sans"/>
                <a:cs typeface="Nimbus Sans"/>
              </a:defRPr>
            </a:defPPr>
            <a:lvl1pPr>
              <a:buNone/>
              <a:defRPr sz="2625" b="1">
                <a:solidFill>
                  <a:srgbClr val="17628A"/>
                </a:solidFill>
                <a:latin typeface="Nimbus Sans"/>
                <a:ea typeface="Nimbus Sans"/>
                <a:cs typeface="Nimbus Sans"/>
              </a:defRPr>
            </a:lvl1pPr>
            <a:lvl2pPr>
              <a:buNone/>
              <a:defRPr sz="2625" b="1">
                <a:solidFill>
                  <a:srgbClr val="17628A"/>
                </a:solidFill>
                <a:latin typeface="Nimbus Sans"/>
                <a:ea typeface="Nimbus Sans"/>
                <a:cs typeface="Nimbus Sans"/>
              </a:defRPr>
            </a:lvl2pPr>
            <a:lvl3pPr>
              <a:buNone/>
              <a:defRPr sz="2625" b="1">
                <a:solidFill>
                  <a:srgbClr val="17628A"/>
                </a:solidFill>
                <a:latin typeface="Nimbus Sans"/>
                <a:ea typeface="Nimbus Sans"/>
                <a:cs typeface="Nimbus Sans"/>
              </a:defRPr>
            </a:lvl3pPr>
            <a:lvl4pPr>
              <a:buNone/>
              <a:defRPr sz="2625" b="1">
                <a:solidFill>
                  <a:srgbClr val="17628A"/>
                </a:solidFill>
                <a:latin typeface="Nimbus Sans"/>
                <a:ea typeface="Nimbus Sans"/>
                <a:cs typeface="Nimbus Sans"/>
              </a:defRPr>
            </a:lvl4pPr>
            <a:lvl5pPr>
              <a:buNone/>
              <a:defRPr sz="2625" b="1">
                <a:solidFill>
                  <a:srgbClr val="17628A"/>
                </a:solidFill>
                <a:latin typeface="Nimbus Sans"/>
                <a:ea typeface="Nimbus Sans"/>
                <a:cs typeface="Nimbus Sans"/>
              </a:defRPr>
            </a:lvl5pPr>
            <a:lvl6pPr>
              <a:buNone/>
              <a:defRPr sz="2625" b="1">
                <a:solidFill>
                  <a:srgbClr val="17628A"/>
                </a:solidFill>
                <a:latin typeface="Nimbus Sans"/>
                <a:ea typeface="Nimbus Sans"/>
                <a:cs typeface="Nimbus Sans"/>
              </a:defRPr>
            </a:lvl6pPr>
            <a:lvl7pPr>
              <a:buNone/>
              <a:defRPr sz="2625" b="1">
                <a:solidFill>
                  <a:srgbClr val="17628A"/>
                </a:solidFill>
                <a:latin typeface="Nimbus Sans"/>
                <a:ea typeface="Nimbus Sans"/>
                <a:cs typeface="Nimbus Sans"/>
              </a:defRPr>
            </a:lvl7pPr>
            <a:lvl8pPr>
              <a:buNone/>
              <a:defRPr sz="2625" b="1">
                <a:solidFill>
                  <a:srgbClr val="17628A"/>
                </a:solidFill>
                <a:latin typeface="Nimbus Sans"/>
                <a:ea typeface="Nimbus Sans"/>
                <a:cs typeface="Nimbus Sans"/>
              </a:defRPr>
            </a:lvl8pPr>
            <a:lvl9pPr>
              <a:buNone/>
              <a:defRPr sz="2625" b="1">
                <a:solidFill>
                  <a:srgbClr val="17628A"/>
                </a:solidFill>
                <a:latin typeface="Nimbus Sans"/>
                <a:ea typeface="Nimbus Sans"/>
                <a:cs typeface="Nimbus Sans"/>
              </a:defRPr>
            </a:lvl9pPr>
          </a:lstStyle>
          <a:p xmlns:a="http://schemas.openxmlformats.org/drawingml/2006/main">
            <a:pPr>
              <a:buNone/>
              <a:defRPr sz="2625" b="1">
                <a:solidFill>
                  <a:srgbClr val="17628A"/>
                </a:solidFill>
                <a:latin typeface="Nimbus Sans"/>
                <a:ea typeface="Nimbus Sans"/>
                <a:cs typeface="Nimbus Sans"/>
              </a:defRPr>
            </a:pPr>
            <a:r>
              <a:rPr sz="2625" b="1">
                <a:solidFill>
                  <a:srgbClr val="C5193C"/>
                </a:solidFill>
                <a:latin typeface="Nimbus Sans"/>
                <a:ea typeface="Nimbus Sans"/>
                <a:cs typeface="Nimbus Sans"/>
              </a:rPr>
              <a:t>4 / 5 vs 2 / 5</a:t>
            </a:r>
          </a:p>
        </p:txBody>
      </p:sp>
      <p:sp>
        <p:nvSpPr>
          <p:cNvPr id="8" name="text-7">
            <a:extLst xmlns:a="http://schemas.openxmlformats.org/drawingml/2006/main">
              <a:ext uri="{FF2B5EF4-FFF2-40B4-BE49-F238E27FC236}">
                <a16:creationId xmlns:a16="http://schemas.microsoft.com/office/drawing/2014/main" id="{D57AD5B9-A1F8-4586-B090-629375CDC578}"/>
              </a:ext>
            </a:extLst>
          </p:cNvPr>
          <p:cNvSpPr>
            <a:spLocks xmlns:a="http://schemas.openxmlformats.org/drawingml/2006/main" noGrp="1"/>
          </p:cNvSpPr>
          <p:nvPr/>
        </p:nvSpPr>
        <p:spPr>
          <a:xfrm xmlns:a="http://schemas.openxmlformats.org/drawingml/2006/main">
            <a:off x="4467225" y="3924300"/>
            <a:ext cx="32385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950" b="0">
                <a:solidFill>
                  <a:srgbClr val="263443"/>
                </a:solidFill>
                <a:latin typeface="Nimbus Sans"/>
                <a:ea typeface="Nimbus Sans"/>
                <a:cs typeface="Nimbus Sans"/>
              </a:defRPr>
            </a:defPPr>
            <a:lvl1pPr>
              <a:buNone/>
              <a:defRPr sz="1950" b="0">
                <a:solidFill>
                  <a:srgbClr val="263443"/>
                </a:solidFill>
                <a:latin typeface="Nimbus Sans"/>
                <a:ea typeface="Nimbus Sans"/>
                <a:cs typeface="Nimbus Sans"/>
              </a:defRPr>
            </a:lvl1pPr>
            <a:lvl2pPr>
              <a:buNone/>
              <a:defRPr sz="1950" b="0">
                <a:solidFill>
                  <a:srgbClr val="263443"/>
                </a:solidFill>
                <a:latin typeface="Nimbus Sans"/>
                <a:ea typeface="Nimbus Sans"/>
                <a:cs typeface="Nimbus Sans"/>
              </a:defRPr>
            </a:lvl2pPr>
            <a:lvl3pPr>
              <a:buNone/>
              <a:defRPr sz="1950" b="0">
                <a:solidFill>
                  <a:srgbClr val="263443"/>
                </a:solidFill>
                <a:latin typeface="Nimbus Sans"/>
                <a:ea typeface="Nimbus Sans"/>
                <a:cs typeface="Nimbus Sans"/>
              </a:defRPr>
            </a:lvl3pPr>
            <a:lvl4pPr>
              <a:buNone/>
              <a:defRPr sz="1950" b="0">
                <a:solidFill>
                  <a:srgbClr val="263443"/>
                </a:solidFill>
                <a:latin typeface="Nimbus Sans"/>
                <a:ea typeface="Nimbus Sans"/>
                <a:cs typeface="Nimbus Sans"/>
              </a:defRPr>
            </a:lvl4pPr>
            <a:lvl5pPr>
              <a:buNone/>
              <a:defRPr sz="1950" b="0">
                <a:solidFill>
                  <a:srgbClr val="263443"/>
                </a:solidFill>
                <a:latin typeface="Nimbus Sans"/>
                <a:ea typeface="Nimbus Sans"/>
                <a:cs typeface="Nimbus Sans"/>
              </a:defRPr>
            </a:lvl5pPr>
            <a:lvl6pPr>
              <a:buNone/>
              <a:defRPr sz="1950" b="0">
                <a:solidFill>
                  <a:srgbClr val="263443"/>
                </a:solidFill>
                <a:latin typeface="Nimbus Sans"/>
                <a:ea typeface="Nimbus Sans"/>
                <a:cs typeface="Nimbus Sans"/>
              </a:defRPr>
            </a:lvl6pPr>
            <a:lvl7pPr>
              <a:buNone/>
              <a:defRPr sz="1950" b="0">
                <a:solidFill>
                  <a:srgbClr val="263443"/>
                </a:solidFill>
                <a:latin typeface="Nimbus Sans"/>
                <a:ea typeface="Nimbus Sans"/>
                <a:cs typeface="Nimbus Sans"/>
              </a:defRPr>
            </a:lvl7pPr>
            <a:lvl8pPr>
              <a:buNone/>
              <a:defRPr sz="1950" b="0">
                <a:solidFill>
                  <a:srgbClr val="263443"/>
                </a:solidFill>
                <a:latin typeface="Nimbus Sans"/>
                <a:ea typeface="Nimbus Sans"/>
                <a:cs typeface="Nimbus Sans"/>
              </a:defRPr>
            </a:lvl8pPr>
            <a:lvl9pPr>
              <a:buNone/>
              <a:defRPr sz="1950" b="0">
                <a:solidFill>
                  <a:srgbClr val="263443"/>
                </a:solidFill>
                <a:latin typeface="Nimbus Sans"/>
                <a:ea typeface="Nimbus Sans"/>
                <a:cs typeface="Nimbus Sans"/>
              </a:defRPr>
            </a:lvl9pPr>
          </a:lstStyle>
          <a:p xmlns:a="http://schemas.openxmlformats.org/drawingml/2006/main">
            <a:pPr>
              <a:buNone/>
              <a:defRPr sz="1950" b="0">
                <a:solidFill>
                  <a:srgbClr val="263443"/>
                </a:solidFill>
                <a:latin typeface="Nimbus Sans"/>
                <a:ea typeface="Nimbus Sans"/>
                <a:cs typeface="Nimbus Sans"/>
              </a:defRPr>
            </a:pPr>
            <a:r>
              <a:rPr sz="1950" b="0">
                <a:solidFill>
                  <a:srgbClr val="263443"/>
                </a:solidFill>
                <a:latin typeface="Nimbus Sans"/>
                <a:ea typeface="Nimbus Sans"/>
                <a:cs typeface="Nimbus Sans"/>
              </a:rPr>
              <a:t>Movement path</a:t>
            </a:r>
          </a:p>
        </p:txBody>
      </p:sp>
      <p:sp>
        <p:nvSpPr>
          <p:cNvPr id="9" name="text-8">
            <a:extLst xmlns:a="http://schemas.openxmlformats.org/drawingml/2006/main">
              <a:ext uri="{FF2B5EF4-FFF2-40B4-BE49-F238E27FC236}">
                <a16:creationId xmlns:a16="http://schemas.microsoft.com/office/drawing/2014/main" id="{B52E3130-311A-4D34-8670-EFBA7D0C2D6E}"/>
              </a:ext>
            </a:extLst>
          </p:cNvPr>
          <p:cNvSpPr>
            <a:spLocks xmlns:a="http://schemas.openxmlformats.org/drawingml/2006/main" noGrp="1"/>
          </p:cNvSpPr>
          <p:nvPr/>
        </p:nvSpPr>
        <p:spPr>
          <a:xfrm xmlns:a="http://schemas.openxmlformats.org/drawingml/2006/main">
            <a:off x="8229600" y="3267075"/>
            <a:ext cx="3333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625" b="1">
                <a:solidFill>
                  <a:srgbClr val="C5193C"/>
                </a:solidFill>
                <a:latin typeface="Nimbus Sans"/>
                <a:ea typeface="Nimbus Sans"/>
                <a:cs typeface="Nimbus Sans"/>
              </a:defRPr>
            </a:defPPr>
            <a:lvl1pPr>
              <a:buNone/>
              <a:defRPr sz="2625" b="1">
                <a:solidFill>
                  <a:srgbClr val="17628A"/>
                </a:solidFill>
                <a:latin typeface="Nimbus Sans"/>
                <a:ea typeface="Nimbus Sans"/>
                <a:cs typeface="Nimbus Sans"/>
              </a:defRPr>
            </a:lvl1pPr>
            <a:lvl2pPr>
              <a:buNone/>
              <a:defRPr sz="2625" b="1">
                <a:solidFill>
                  <a:srgbClr val="17628A"/>
                </a:solidFill>
                <a:latin typeface="Nimbus Sans"/>
                <a:ea typeface="Nimbus Sans"/>
                <a:cs typeface="Nimbus Sans"/>
              </a:defRPr>
            </a:lvl2pPr>
            <a:lvl3pPr>
              <a:buNone/>
              <a:defRPr sz="2625" b="1">
                <a:solidFill>
                  <a:srgbClr val="17628A"/>
                </a:solidFill>
                <a:latin typeface="Nimbus Sans"/>
                <a:ea typeface="Nimbus Sans"/>
                <a:cs typeface="Nimbus Sans"/>
              </a:defRPr>
            </a:lvl3pPr>
            <a:lvl4pPr>
              <a:buNone/>
              <a:defRPr sz="2625" b="1">
                <a:solidFill>
                  <a:srgbClr val="17628A"/>
                </a:solidFill>
                <a:latin typeface="Nimbus Sans"/>
                <a:ea typeface="Nimbus Sans"/>
                <a:cs typeface="Nimbus Sans"/>
              </a:defRPr>
            </a:lvl4pPr>
            <a:lvl5pPr>
              <a:buNone/>
              <a:defRPr sz="2625" b="1">
                <a:solidFill>
                  <a:srgbClr val="17628A"/>
                </a:solidFill>
                <a:latin typeface="Nimbus Sans"/>
                <a:ea typeface="Nimbus Sans"/>
                <a:cs typeface="Nimbus Sans"/>
              </a:defRPr>
            </a:lvl5pPr>
            <a:lvl6pPr>
              <a:buNone/>
              <a:defRPr sz="2625" b="1">
                <a:solidFill>
                  <a:srgbClr val="17628A"/>
                </a:solidFill>
                <a:latin typeface="Nimbus Sans"/>
                <a:ea typeface="Nimbus Sans"/>
                <a:cs typeface="Nimbus Sans"/>
              </a:defRPr>
            </a:lvl6pPr>
            <a:lvl7pPr>
              <a:buNone/>
              <a:defRPr sz="2625" b="1">
                <a:solidFill>
                  <a:srgbClr val="17628A"/>
                </a:solidFill>
                <a:latin typeface="Nimbus Sans"/>
                <a:ea typeface="Nimbus Sans"/>
                <a:cs typeface="Nimbus Sans"/>
              </a:defRPr>
            </a:lvl7pPr>
            <a:lvl8pPr>
              <a:buNone/>
              <a:defRPr sz="2625" b="1">
                <a:solidFill>
                  <a:srgbClr val="17628A"/>
                </a:solidFill>
                <a:latin typeface="Nimbus Sans"/>
                <a:ea typeface="Nimbus Sans"/>
                <a:cs typeface="Nimbus Sans"/>
              </a:defRPr>
            </a:lvl8pPr>
            <a:lvl9pPr>
              <a:buNone/>
              <a:defRPr sz="2625" b="1">
                <a:solidFill>
                  <a:srgbClr val="17628A"/>
                </a:solidFill>
                <a:latin typeface="Nimbus Sans"/>
                <a:ea typeface="Nimbus Sans"/>
                <a:cs typeface="Nimbus Sans"/>
              </a:defRPr>
            </a:lvl9pPr>
          </a:lstStyle>
          <a:p xmlns:a="http://schemas.openxmlformats.org/drawingml/2006/main">
            <a:pPr>
              <a:buNone/>
              <a:defRPr sz="2625" b="1">
                <a:solidFill>
                  <a:srgbClr val="17628A"/>
                </a:solidFill>
                <a:latin typeface="Nimbus Sans"/>
                <a:ea typeface="Nimbus Sans"/>
                <a:cs typeface="Nimbus Sans"/>
              </a:defRPr>
            </a:pPr>
            <a:r>
              <a:rPr sz="2625" b="1">
                <a:solidFill>
                  <a:srgbClr val="C5193C"/>
                </a:solidFill>
                <a:latin typeface="Nimbus Sans"/>
                <a:ea typeface="Nimbus Sans"/>
                <a:cs typeface="Nimbus Sans"/>
              </a:rPr>
              <a:t>26 / 28 vs 21 / 28</a:t>
            </a:r>
          </a:p>
        </p:txBody>
      </p:sp>
      <p:sp>
        <p:nvSpPr>
          <p:cNvPr id="10" name="text-9">
            <a:extLst xmlns:a="http://schemas.openxmlformats.org/drawingml/2006/main">
              <a:ext uri="{FF2B5EF4-FFF2-40B4-BE49-F238E27FC236}">
                <a16:creationId xmlns:a16="http://schemas.microsoft.com/office/drawing/2014/main" id="{50374998-46D7-41BB-AFC3-955FB2FC4DDA}"/>
              </a:ext>
            </a:extLst>
          </p:cNvPr>
          <p:cNvSpPr>
            <a:spLocks xmlns:a="http://schemas.openxmlformats.org/drawingml/2006/main" noGrp="1"/>
          </p:cNvSpPr>
          <p:nvPr/>
        </p:nvSpPr>
        <p:spPr>
          <a:xfrm xmlns:a="http://schemas.openxmlformats.org/drawingml/2006/main">
            <a:off x="8229600" y="3924300"/>
            <a:ext cx="333375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950" b="0">
                <a:solidFill>
                  <a:srgbClr val="263443"/>
                </a:solidFill>
                <a:latin typeface="Nimbus Sans"/>
                <a:ea typeface="Nimbus Sans"/>
                <a:cs typeface="Nimbus Sans"/>
              </a:defRPr>
            </a:defPPr>
            <a:lvl1pPr>
              <a:buNone/>
              <a:defRPr sz="1950" b="0">
                <a:solidFill>
                  <a:srgbClr val="263443"/>
                </a:solidFill>
                <a:latin typeface="Nimbus Sans"/>
                <a:ea typeface="Nimbus Sans"/>
                <a:cs typeface="Nimbus Sans"/>
              </a:defRPr>
            </a:lvl1pPr>
            <a:lvl2pPr>
              <a:buNone/>
              <a:defRPr sz="1950" b="0">
                <a:solidFill>
                  <a:srgbClr val="263443"/>
                </a:solidFill>
                <a:latin typeface="Nimbus Sans"/>
                <a:ea typeface="Nimbus Sans"/>
                <a:cs typeface="Nimbus Sans"/>
              </a:defRPr>
            </a:lvl2pPr>
            <a:lvl3pPr>
              <a:buNone/>
              <a:defRPr sz="1950" b="0">
                <a:solidFill>
                  <a:srgbClr val="263443"/>
                </a:solidFill>
                <a:latin typeface="Nimbus Sans"/>
                <a:ea typeface="Nimbus Sans"/>
                <a:cs typeface="Nimbus Sans"/>
              </a:defRPr>
            </a:lvl3pPr>
            <a:lvl4pPr>
              <a:buNone/>
              <a:defRPr sz="1950" b="0">
                <a:solidFill>
                  <a:srgbClr val="263443"/>
                </a:solidFill>
                <a:latin typeface="Nimbus Sans"/>
                <a:ea typeface="Nimbus Sans"/>
                <a:cs typeface="Nimbus Sans"/>
              </a:defRPr>
            </a:lvl4pPr>
            <a:lvl5pPr>
              <a:buNone/>
              <a:defRPr sz="1950" b="0">
                <a:solidFill>
                  <a:srgbClr val="263443"/>
                </a:solidFill>
                <a:latin typeface="Nimbus Sans"/>
                <a:ea typeface="Nimbus Sans"/>
                <a:cs typeface="Nimbus Sans"/>
              </a:defRPr>
            </a:lvl5pPr>
            <a:lvl6pPr>
              <a:buNone/>
              <a:defRPr sz="1950" b="0">
                <a:solidFill>
                  <a:srgbClr val="263443"/>
                </a:solidFill>
                <a:latin typeface="Nimbus Sans"/>
                <a:ea typeface="Nimbus Sans"/>
                <a:cs typeface="Nimbus Sans"/>
              </a:defRPr>
            </a:lvl6pPr>
            <a:lvl7pPr>
              <a:buNone/>
              <a:defRPr sz="1950" b="0">
                <a:solidFill>
                  <a:srgbClr val="263443"/>
                </a:solidFill>
                <a:latin typeface="Nimbus Sans"/>
                <a:ea typeface="Nimbus Sans"/>
                <a:cs typeface="Nimbus Sans"/>
              </a:defRPr>
            </a:lvl7pPr>
            <a:lvl8pPr>
              <a:buNone/>
              <a:defRPr sz="1950" b="0">
                <a:solidFill>
                  <a:srgbClr val="263443"/>
                </a:solidFill>
                <a:latin typeface="Nimbus Sans"/>
                <a:ea typeface="Nimbus Sans"/>
                <a:cs typeface="Nimbus Sans"/>
              </a:defRPr>
            </a:lvl8pPr>
            <a:lvl9pPr>
              <a:buNone/>
              <a:defRPr sz="1950" b="0">
                <a:solidFill>
                  <a:srgbClr val="263443"/>
                </a:solidFill>
                <a:latin typeface="Nimbus Sans"/>
                <a:ea typeface="Nimbus Sans"/>
                <a:cs typeface="Nimbus Sans"/>
              </a:defRPr>
            </a:lvl9pPr>
          </a:lstStyle>
          <a:p xmlns:a="http://schemas.openxmlformats.org/drawingml/2006/main">
            <a:pPr>
              <a:buNone/>
              <a:defRPr sz="1950" b="0">
                <a:solidFill>
                  <a:srgbClr val="263443"/>
                </a:solidFill>
                <a:latin typeface="Nimbus Sans"/>
                <a:ea typeface="Nimbus Sans"/>
                <a:cs typeface="Nimbus Sans"/>
              </a:defRPr>
            </a:pPr>
            <a:r>
              <a:rPr sz="1950" b="0">
                <a:solidFill>
                  <a:srgbClr val="263443"/>
                </a:solidFill>
                <a:latin typeface="Nimbus Sans"/>
                <a:ea typeface="Nimbus Sans"/>
                <a:cs typeface="Nimbus Sans"/>
              </a:rPr>
              <a:t>Required subject presence</a:t>
            </a:r>
          </a:p>
        </p:txBody>
      </p:sp>
      <p:sp>
        <p:nvSpPr>
          <p:cNvPr id="11" name="text-10">
            <a:extLst xmlns:a="http://schemas.openxmlformats.org/drawingml/2006/main">
              <a:ext uri="{FF2B5EF4-FFF2-40B4-BE49-F238E27FC236}">
                <a16:creationId xmlns:a16="http://schemas.microsoft.com/office/drawing/2014/main" id="{CA8B42E6-3AD1-4338-A3E3-4A6861965B5E}"/>
              </a:ext>
            </a:extLst>
          </p:cNvPr>
          <p:cNvSpPr>
            <a:spLocks xmlns:a="http://schemas.openxmlformats.org/drawingml/2006/main" noGrp="1"/>
          </p:cNvSpPr>
          <p:nvPr/>
        </p:nvSpPr>
        <p:spPr>
          <a:xfrm xmlns:a="http://schemas.openxmlformats.org/drawingml/2006/main">
            <a:off x="609600" y="5019675"/>
            <a:ext cx="108585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250" b="0">
                <a:solidFill>
                  <a:srgbClr val="263443"/>
                </a:solidFill>
                <a:latin typeface="Nimbus Sans"/>
                <a:ea typeface="Nimbus Sans"/>
                <a:cs typeface="Nimbus Sans"/>
              </a:defRPr>
            </a:defPPr>
            <a:lvl1pPr>
              <a:buNone/>
              <a:defRPr sz="2250" b="0">
                <a:solidFill>
                  <a:srgbClr val="263443"/>
                </a:solidFill>
                <a:latin typeface="Nimbus Sans"/>
                <a:ea typeface="Nimbus Sans"/>
                <a:cs typeface="Nimbus Sans"/>
              </a:defRPr>
            </a:lvl1pPr>
            <a:lvl2pPr>
              <a:buNone/>
              <a:defRPr sz="2250" b="0">
                <a:solidFill>
                  <a:srgbClr val="263443"/>
                </a:solidFill>
                <a:latin typeface="Nimbus Sans"/>
                <a:ea typeface="Nimbus Sans"/>
                <a:cs typeface="Nimbus Sans"/>
              </a:defRPr>
            </a:lvl2pPr>
            <a:lvl3pPr>
              <a:buNone/>
              <a:defRPr sz="2250" b="0">
                <a:solidFill>
                  <a:srgbClr val="263443"/>
                </a:solidFill>
                <a:latin typeface="Nimbus Sans"/>
                <a:ea typeface="Nimbus Sans"/>
                <a:cs typeface="Nimbus Sans"/>
              </a:defRPr>
            </a:lvl3pPr>
            <a:lvl4pPr>
              <a:buNone/>
              <a:defRPr sz="2250" b="0">
                <a:solidFill>
                  <a:srgbClr val="263443"/>
                </a:solidFill>
                <a:latin typeface="Nimbus Sans"/>
                <a:ea typeface="Nimbus Sans"/>
                <a:cs typeface="Nimbus Sans"/>
              </a:defRPr>
            </a:lvl4pPr>
            <a:lvl5pPr>
              <a:buNone/>
              <a:defRPr sz="2250" b="0">
                <a:solidFill>
                  <a:srgbClr val="263443"/>
                </a:solidFill>
                <a:latin typeface="Nimbus Sans"/>
                <a:ea typeface="Nimbus Sans"/>
                <a:cs typeface="Nimbus Sans"/>
              </a:defRPr>
            </a:lvl5pPr>
            <a:lvl6pPr>
              <a:buNone/>
              <a:defRPr sz="2250" b="0">
                <a:solidFill>
                  <a:srgbClr val="263443"/>
                </a:solidFill>
                <a:latin typeface="Nimbus Sans"/>
                <a:ea typeface="Nimbus Sans"/>
                <a:cs typeface="Nimbus Sans"/>
              </a:defRPr>
            </a:lvl6pPr>
            <a:lvl7pPr>
              <a:buNone/>
              <a:defRPr sz="2250" b="0">
                <a:solidFill>
                  <a:srgbClr val="263443"/>
                </a:solidFill>
                <a:latin typeface="Nimbus Sans"/>
                <a:ea typeface="Nimbus Sans"/>
                <a:cs typeface="Nimbus Sans"/>
              </a:defRPr>
            </a:lvl7pPr>
            <a:lvl8pPr>
              <a:buNone/>
              <a:defRPr sz="2250" b="0">
                <a:solidFill>
                  <a:srgbClr val="263443"/>
                </a:solidFill>
                <a:latin typeface="Nimbus Sans"/>
                <a:ea typeface="Nimbus Sans"/>
                <a:cs typeface="Nimbus Sans"/>
              </a:defRPr>
            </a:lvl8pPr>
            <a:lvl9pPr>
              <a:buNone/>
              <a:defRPr sz="2250" b="0">
                <a:solidFill>
                  <a:srgbClr val="263443"/>
                </a:solidFill>
                <a:latin typeface="Nimbus Sans"/>
                <a:ea typeface="Nimbus Sans"/>
                <a:cs typeface="Nimbus Sans"/>
              </a:defRPr>
            </a:lvl9pPr>
          </a:lstStyle>
          <a:p xmlns:a="http://schemas.openxmlformats.org/drawingml/2006/main">
            <a:pPr>
              <a:buNone/>
              <a:defRPr sz="2250" b="0">
                <a:solidFill>
                  <a:srgbClr val="263443"/>
                </a:solidFill>
                <a:latin typeface="Nimbus Sans"/>
                <a:ea typeface="Nimbus Sans"/>
                <a:cs typeface="Nimbus Sans"/>
              </a:defRPr>
            </a:pPr>
            <a:r>
              <a:rPr sz="2250" b="0">
                <a:solidFill>
                  <a:srgbClr val="263443"/>
                </a:solidFill>
                <a:latin typeface="Nimbus Sans"/>
                <a:ea typeface="Nimbus Sans"/>
                <a:cs typeface="Nimbus Sans"/>
              </a:rPr>
              <a:t>Shot acceptance requires storyboard-based review of the complete clip.</a:t>
            </a:r>
          </a:p>
        </p:txBody>
      </p:sp>
      <p:sp>
        <p:nvSpPr>
          <p:cNvPr id="14" name="academic-brand-header">
            <a:extLst xmlns:a="http://schemas.openxmlformats.org/drawingml/2006/main">
              <a:ext uri="{FF2B5EF4-FFF2-40B4-BE49-F238E27FC236}">
                <a16:creationId xmlns:a16="http://schemas.microsoft.com/office/drawing/2014/main" id="{3CD922C6-EE75-4AD1-A8C4-9FA60AF98598}"/>
              </a:ext>
            </a:extLst>
          </p:cNvPr>
          <p:cNvSpPr>
            <a:spLocks xmlns:a="http://schemas.openxmlformats.org/drawingml/2006/main" noGrp="1"/>
          </p:cNvSpPr>
          <p:nvPr/>
        </p:nvSpPr>
        <p:spPr>
          <a:xfrm xmlns:a="http://schemas.openxmlformats.org/drawingml/2006/main">
            <a:off x="0" y="190500"/>
            <a:ext cx="9525000" cy="895350"/>
          </a:xfrm>
          <a:prstGeom xmlns:a="http://schemas.openxmlformats.org/drawingml/2006/main" prst="rect">
            <a:avLst/>
          </a:prstGeom>
          <a:gradFill xmlns:a="http://schemas.openxmlformats.org/drawingml/2006/main">
            <a:gsLst>
              <a:gs pos="0">
                <a:srgbClr val="9F1733"/>
              </a:gs>
              <a:gs pos="75000">
                <a:srgbClr val="C92346"/>
              </a:gs>
              <a:gs pos="100000">
                <a:srgbClr val="E8A4B3"/>
              </a:gs>
            </a:gsLst>
            <a:lin ang="0"/>
          </a:gradFill>
          <a:ln xmlns:a="http://schemas.openxmlformats.org/drawingml/2006/main" w="0">
            <a:noFill/>
            <a:prstDash val="solid"/>
          </a:ln>
        </p:spPr>
        <p:txBody xmlns:a="http://schemas.openxmlformats.org/drawingml/2006/main">
          <a:bodyPr/>
          <a:p/>
        </p:txBody>
      </p:sp>
      <p:sp>
        <p:nvSpPr>
          <p:cNvPr id="15" name="brand-Conclusion">
            <a:extLst xmlns:a="http://schemas.openxmlformats.org/drawingml/2006/main">
              <a:ext uri="{FF2B5EF4-FFF2-40B4-BE49-F238E27FC236}">
                <a16:creationId xmlns:a16="http://schemas.microsoft.com/office/drawing/2014/main" id="{F0645F98-1556-4B9D-A553-6D5B1384B153}"/>
              </a:ext>
            </a:extLst>
          </p:cNvPr>
          <p:cNvSpPr>
            <a:spLocks xmlns:a="http://schemas.openxmlformats.org/drawingml/2006/main" noGrp="1"/>
          </p:cNvSpPr>
          <p:nvPr/>
        </p:nvSpPr>
        <p:spPr>
          <a:xfrm xmlns:a="http://schemas.openxmlformats.org/drawingml/2006/main">
            <a:off x="1000125" y="419100"/>
            <a:ext cx="82391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550" b="1">
                <a:solidFill>
                  <a:srgbClr val="FFFFFF"/>
                </a:solidFill>
                <a:latin typeface="Nimbus Sans"/>
                <a:ea typeface="Nimbus Sans"/>
                <a:cs typeface="Nimbus Sans"/>
              </a:defRPr>
            </a:defPPr>
            <a:lvl1pPr>
              <a:buNone/>
              <a:defRPr sz="2550" b="1">
                <a:solidFill>
                  <a:srgbClr val="FFFFFF"/>
                </a:solidFill>
                <a:latin typeface="Nimbus Sans"/>
                <a:ea typeface="Nimbus Sans"/>
                <a:cs typeface="Nimbus Sans"/>
              </a:defRPr>
            </a:lvl1pPr>
            <a:lvl2pPr>
              <a:buNone/>
              <a:defRPr sz="2550" b="1">
                <a:solidFill>
                  <a:srgbClr val="FFFFFF"/>
                </a:solidFill>
                <a:latin typeface="Nimbus Sans"/>
                <a:ea typeface="Nimbus Sans"/>
                <a:cs typeface="Nimbus Sans"/>
              </a:defRPr>
            </a:lvl2pPr>
            <a:lvl3pPr>
              <a:buNone/>
              <a:defRPr sz="2550" b="1">
                <a:solidFill>
                  <a:srgbClr val="FFFFFF"/>
                </a:solidFill>
                <a:latin typeface="Nimbus Sans"/>
                <a:ea typeface="Nimbus Sans"/>
                <a:cs typeface="Nimbus Sans"/>
              </a:defRPr>
            </a:lvl3pPr>
            <a:lvl4pPr>
              <a:buNone/>
              <a:defRPr sz="2550" b="1">
                <a:solidFill>
                  <a:srgbClr val="FFFFFF"/>
                </a:solidFill>
                <a:latin typeface="Nimbus Sans"/>
                <a:ea typeface="Nimbus Sans"/>
                <a:cs typeface="Nimbus Sans"/>
              </a:defRPr>
            </a:lvl4pPr>
            <a:lvl5pPr>
              <a:buNone/>
              <a:defRPr sz="2550" b="1">
                <a:solidFill>
                  <a:srgbClr val="FFFFFF"/>
                </a:solidFill>
                <a:latin typeface="Nimbus Sans"/>
                <a:ea typeface="Nimbus Sans"/>
                <a:cs typeface="Nimbus Sans"/>
              </a:defRPr>
            </a:lvl5pPr>
            <a:lvl6pPr>
              <a:buNone/>
              <a:defRPr sz="2550" b="1">
                <a:solidFill>
                  <a:srgbClr val="FFFFFF"/>
                </a:solidFill>
                <a:latin typeface="Nimbus Sans"/>
                <a:ea typeface="Nimbus Sans"/>
                <a:cs typeface="Nimbus Sans"/>
              </a:defRPr>
            </a:lvl6pPr>
            <a:lvl7pPr>
              <a:buNone/>
              <a:defRPr sz="2550" b="1">
                <a:solidFill>
                  <a:srgbClr val="FFFFFF"/>
                </a:solidFill>
                <a:latin typeface="Nimbus Sans"/>
                <a:ea typeface="Nimbus Sans"/>
                <a:cs typeface="Nimbus Sans"/>
              </a:defRPr>
            </a:lvl7pPr>
            <a:lvl8pPr>
              <a:buNone/>
              <a:defRPr sz="2550" b="1">
                <a:solidFill>
                  <a:srgbClr val="FFFFFF"/>
                </a:solidFill>
                <a:latin typeface="Nimbus Sans"/>
                <a:ea typeface="Nimbus Sans"/>
                <a:cs typeface="Nimbus Sans"/>
              </a:defRPr>
            </a:lvl8pPr>
            <a:lvl9pPr>
              <a:buNone/>
              <a:defRPr sz="2550" b="1">
                <a:solidFill>
                  <a:srgbClr val="FFFFFF"/>
                </a:solidFill>
                <a:latin typeface="Nimbus Sans"/>
                <a:ea typeface="Nimbus Sans"/>
                <a:cs typeface="Nimbus Sans"/>
              </a:defRPr>
            </a:lvl9pPr>
          </a:lstStyle>
          <a:p xmlns:a="http://schemas.openxmlformats.org/drawingml/2006/main">
            <a:pPr>
              <a:buNone/>
              <a:defRPr sz="2550" b="1">
                <a:solidFill>
                  <a:srgbClr val="FFFFFF"/>
                </a:solidFill>
                <a:latin typeface="Nimbus Sans"/>
                <a:ea typeface="Nimbus Sans"/>
                <a:cs typeface="Nimbus Sans"/>
              </a:defRPr>
            </a:pPr>
            <a:r>
              <a:rPr sz="2550" b="1">
                <a:solidFill>
                  <a:srgbClr val="FFFFFF"/>
                </a:solidFill>
                <a:latin typeface="Nimbus Sans"/>
                <a:ea typeface="Nimbus Sans"/>
                <a:cs typeface="Nimbus Sans"/>
              </a:rPr>
              <a:t>Conclusion</a:t>
            </a:r>
          </a:p>
        </p:txBody>
      </p:sp>
      <p:sp>
        <p:nvSpPr>
          <p:cNvPr id="16" name="brand-12">
            <a:extLst xmlns:a="http://schemas.openxmlformats.org/drawingml/2006/main">
              <a:ext uri="{FF2B5EF4-FFF2-40B4-BE49-F238E27FC236}">
                <a16:creationId xmlns:a16="http://schemas.microsoft.com/office/drawing/2014/main" id="{8890D436-ED6D-4029-89F9-8924F9DB4BE0}"/>
              </a:ext>
            </a:extLst>
          </p:cNvPr>
          <p:cNvSpPr>
            <a:spLocks xmlns:a="http://schemas.openxmlformats.org/drawingml/2006/main" noGrp="1"/>
          </p:cNvSpPr>
          <p:nvPr/>
        </p:nvSpPr>
        <p:spPr>
          <a:xfrm xmlns:a="http://schemas.openxmlformats.org/drawingml/2006/main">
            <a:off x="371475" y="447675"/>
            <a:ext cx="5429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1">
                <a:solidFill>
                  <a:srgbClr val="FFFFFF"/>
                </a:solidFill>
                <a:latin typeface="Nimbus Sans"/>
                <a:ea typeface="Nimbus Sans"/>
                <a:cs typeface="Nimbus Sans"/>
              </a:defRPr>
            </a:defPPr>
            <a:lvl1pPr>
              <a:buNone/>
              <a:defRPr sz="2100" b="1">
                <a:solidFill>
                  <a:srgbClr val="FFFFFF"/>
                </a:solidFill>
                <a:latin typeface="Nimbus Sans"/>
                <a:ea typeface="Nimbus Sans"/>
                <a:cs typeface="Nimbus Sans"/>
              </a:defRPr>
            </a:lvl1pPr>
            <a:lvl2pPr>
              <a:buNone/>
              <a:defRPr sz="2100" b="1">
                <a:solidFill>
                  <a:srgbClr val="FFFFFF"/>
                </a:solidFill>
                <a:latin typeface="Nimbus Sans"/>
                <a:ea typeface="Nimbus Sans"/>
                <a:cs typeface="Nimbus Sans"/>
              </a:defRPr>
            </a:lvl2pPr>
            <a:lvl3pPr>
              <a:buNone/>
              <a:defRPr sz="2100" b="1">
                <a:solidFill>
                  <a:srgbClr val="FFFFFF"/>
                </a:solidFill>
                <a:latin typeface="Nimbus Sans"/>
                <a:ea typeface="Nimbus Sans"/>
                <a:cs typeface="Nimbus Sans"/>
              </a:defRPr>
            </a:lvl3pPr>
            <a:lvl4pPr>
              <a:buNone/>
              <a:defRPr sz="2100" b="1">
                <a:solidFill>
                  <a:srgbClr val="FFFFFF"/>
                </a:solidFill>
                <a:latin typeface="Nimbus Sans"/>
                <a:ea typeface="Nimbus Sans"/>
                <a:cs typeface="Nimbus Sans"/>
              </a:defRPr>
            </a:lvl4pPr>
            <a:lvl5pPr>
              <a:buNone/>
              <a:defRPr sz="2100" b="1">
                <a:solidFill>
                  <a:srgbClr val="FFFFFF"/>
                </a:solidFill>
                <a:latin typeface="Nimbus Sans"/>
                <a:ea typeface="Nimbus Sans"/>
                <a:cs typeface="Nimbus Sans"/>
              </a:defRPr>
            </a:lvl5pPr>
            <a:lvl6pPr>
              <a:buNone/>
              <a:defRPr sz="2100" b="1">
                <a:solidFill>
                  <a:srgbClr val="FFFFFF"/>
                </a:solidFill>
                <a:latin typeface="Nimbus Sans"/>
                <a:ea typeface="Nimbus Sans"/>
                <a:cs typeface="Nimbus Sans"/>
              </a:defRPr>
            </a:lvl6pPr>
            <a:lvl7pPr>
              <a:buNone/>
              <a:defRPr sz="2100" b="1">
                <a:solidFill>
                  <a:srgbClr val="FFFFFF"/>
                </a:solidFill>
                <a:latin typeface="Nimbus Sans"/>
                <a:ea typeface="Nimbus Sans"/>
                <a:cs typeface="Nimbus Sans"/>
              </a:defRPr>
            </a:lvl7pPr>
            <a:lvl8pPr>
              <a:buNone/>
              <a:defRPr sz="2100" b="1">
                <a:solidFill>
                  <a:srgbClr val="FFFFFF"/>
                </a:solidFill>
                <a:latin typeface="Nimbus Sans"/>
                <a:ea typeface="Nimbus Sans"/>
                <a:cs typeface="Nimbus Sans"/>
              </a:defRPr>
            </a:lvl8pPr>
            <a:lvl9pPr>
              <a:buNone/>
              <a:defRPr sz="2100" b="1">
                <a:solidFill>
                  <a:srgbClr val="FFFFFF"/>
                </a:solidFill>
                <a:latin typeface="Nimbus Sans"/>
                <a:ea typeface="Nimbus Sans"/>
                <a:cs typeface="Nimbus Sans"/>
              </a:defRPr>
            </a:lvl9pPr>
          </a:lstStyle>
          <a:p xmlns:a="http://schemas.openxmlformats.org/drawingml/2006/main">
            <a:pPr>
              <a:buNone/>
              <a:defRPr sz="2100" b="1">
                <a:solidFill>
                  <a:srgbClr val="FFFFFF"/>
                </a:solidFill>
                <a:latin typeface="Nimbus Sans"/>
                <a:ea typeface="Nimbus Sans"/>
                <a:cs typeface="Nimbus Sans"/>
              </a:defRPr>
            </a:pPr>
            <a:r>
              <a:rPr sz="2100" b="1">
                <a:solidFill>
                  <a:srgbClr val="FFFFFF"/>
                </a:solidFill>
                <a:latin typeface="Nimbus Sans"/>
                <a:ea typeface="Nimbus Sans"/>
                <a:cs typeface="Nimbus Sans"/>
              </a:rPr>
              <a:t>13</a:t>
            </a:r>
          </a:p>
        </p:txBody>
      </p:sp>
      <p:pic>
        <p:nvPicPr>
          <p:cNvPr id="17" name="">
            <a:extLst xmlns:a="http://schemas.openxmlformats.org/drawingml/2006/main">
              <a:ext uri="{FF2B5EF4-FFF2-40B4-BE49-F238E27FC236}">
                <a16:creationId xmlns:a16="http://schemas.microsoft.com/office/drawing/2014/main" id="{A929EDC3-F47C-4B7C-A0F5-3F13BD5DAF7E}"/>
              </a:ext>
            </a:extLst>
          </p:cNvPr>
          <p:cNvPicPr>
            <a:picLocks xmlns:a="http://schemas.openxmlformats.org/drawingml/2006/main" noChangeAspect="1"/>
          </p:cNvPicPr>
          <p:nvPr/>
        </p:nvPicPr>
        <p:blipFill>
          <a:blip xmlns:r="http://schemas.openxmlformats.org/officeDocument/2006/relationships" xmlns:a="http://schemas.openxmlformats.org/drawingml/2006/main" r:embed="R99dc708e4f724050"/>
          <a:stretch xmlns:a="http://schemas.openxmlformats.org/drawingml/2006/main"/>
        </p:blipFill>
        <p:spPr>
          <a:xfrm xmlns:a="http://schemas.openxmlformats.org/drawingml/2006/main">
            <a:off x="9759847" y="381000"/>
            <a:ext cx="2044907" cy="647700"/>
          </a:xfrm>
          <a:prstGeom xmlns:a="http://schemas.openxmlformats.org/drawingml/2006/main" prst="rect">
            <a:avLst/>
          </a:prstGeom>
        </p:spPr>
      </p:pic>
      <p:sp>
        <p:nvSpPr>
          <p:cNvPr id="18" name="brand-bottom-rule">
            <a:extLst xmlns:a="http://schemas.openxmlformats.org/drawingml/2006/main">
              <a:ext uri="{FF2B5EF4-FFF2-40B4-BE49-F238E27FC236}">
                <a16:creationId xmlns:a16="http://schemas.microsoft.com/office/drawing/2014/main" id="{995FC69F-EDB7-4901-9DFC-7D0EDA9023F9}"/>
              </a:ext>
            </a:extLst>
          </p:cNvPr>
          <p:cNvSpPr>
            <a:spLocks xmlns:a="http://schemas.openxmlformats.org/drawingml/2006/main" noGrp="1"/>
          </p:cNvSpPr>
          <p:nvPr/>
        </p:nvSpPr>
        <p:spPr>
          <a:xfrm xmlns:a="http://schemas.openxmlformats.org/drawingml/2006/main">
            <a:off x="609600" y="6305550"/>
            <a:ext cx="10972800" cy="19050"/>
          </a:xfrm>
          <a:prstGeom xmlns:a="http://schemas.openxmlformats.org/drawingml/2006/main" prst="rect">
            <a:avLst/>
          </a:prstGeom>
          <a:solidFill xmlns:a="http://schemas.openxmlformats.org/drawingml/2006/main">
            <a:srgbClr val="D7A5B1"/>
          </a:solidFill>
          <a:ln xmlns:a="http://schemas.openxmlformats.org/drawingml/2006/main" w="0">
            <a:noFill/>
            <a:prstDash val="solid"/>
          </a:ln>
        </p:spPr>
        <p:txBody xmlns:a="http://schemas.openxmlformats.org/drawingml/2006/main">
          <a:bodyPr/>
          <a:p/>
        </p:txBody>
      </p:sp>
    </p:spTree>
    <p:extLst>
      <p:ext uri="{BB962C8B-B14F-4D97-AF65-F5344CB8AC3E}">
        <p14:creationId xmlns:p14="http://schemas.microsoft.com/office/powerpoint/2010/main" val="160629719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1">
            <a:extLst xmlns:a="http://schemas.openxmlformats.org/drawingml/2006/main">
              <a:ext uri="{FF2B5EF4-FFF2-40B4-BE49-F238E27FC236}">
                <a16:creationId xmlns:a16="http://schemas.microsoft.com/office/drawing/2014/main" id="{280939DE-EB6A-44CD-829F-3646CF70A101}"/>
              </a:ext>
            </a:extLst>
          </p:cNvPr>
          <p:cNvSpPr>
            <a:spLocks xmlns:a="http://schemas.openxmlformats.org/drawingml/2006/main" noGrp="1"/>
          </p:cNvSpPr>
          <p:nvPr/>
        </p:nvSpPr>
        <p:spPr>
          <a:xfrm xmlns:a="http://schemas.openxmlformats.org/drawingml/2006/main">
            <a:off x="609600" y="641985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ICCT 2026</a:t>
            </a:r>
          </a:p>
        </p:txBody>
      </p:sp>
      <p:sp>
        <p:nvSpPr>
          <p:cNvPr id="3" name="text-2">
            <a:extLst xmlns:a="http://schemas.openxmlformats.org/drawingml/2006/main">
              <a:ext uri="{FF2B5EF4-FFF2-40B4-BE49-F238E27FC236}">
                <a16:creationId xmlns:a16="http://schemas.microsoft.com/office/drawing/2014/main" id="{4AFE8BCD-3702-4F79-ACD4-9BE140A46D82}"/>
              </a:ext>
            </a:extLst>
          </p:cNvPr>
          <p:cNvSpPr>
            <a:spLocks xmlns:a="http://schemas.openxmlformats.org/drawingml/2006/main" noGrp="1"/>
          </p:cNvSpPr>
          <p:nvPr/>
        </p:nvSpPr>
        <p:spPr>
          <a:xfrm xmlns:a="http://schemas.openxmlformats.org/drawingml/2006/main">
            <a:off x="11049000" y="64198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00" b="0">
                <a:solidFill>
                  <a:srgbClr val="596875"/>
                </a:solidFill>
                <a:latin typeface="Nimbus Sans"/>
                <a:ea typeface="Nimbus Sans"/>
                <a:cs typeface="Nimbus Sans"/>
              </a:defRPr>
            </a:defPPr>
            <a:lvl1pPr>
              <a:buNone/>
              <a:defRPr sz="1200" b="0">
                <a:solidFill>
                  <a:srgbClr val="596875"/>
                </a:solidFill>
                <a:latin typeface="Nimbus Sans"/>
                <a:ea typeface="Nimbus Sans"/>
                <a:cs typeface="Nimbus Sans"/>
              </a:defRPr>
            </a:lvl1pPr>
            <a:lvl2pPr>
              <a:buNone/>
              <a:defRPr sz="1200" b="0">
                <a:solidFill>
                  <a:srgbClr val="596875"/>
                </a:solidFill>
                <a:latin typeface="Nimbus Sans"/>
                <a:ea typeface="Nimbus Sans"/>
                <a:cs typeface="Nimbus Sans"/>
              </a:defRPr>
            </a:lvl2pPr>
            <a:lvl3pPr>
              <a:buNone/>
              <a:defRPr sz="1200" b="0">
                <a:solidFill>
                  <a:srgbClr val="596875"/>
                </a:solidFill>
                <a:latin typeface="Nimbus Sans"/>
                <a:ea typeface="Nimbus Sans"/>
                <a:cs typeface="Nimbus Sans"/>
              </a:defRPr>
            </a:lvl3pPr>
            <a:lvl4pPr>
              <a:buNone/>
              <a:defRPr sz="1200" b="0">
                <a:solidFill>
                  <a:srgbClr val="596875"/>
                </a:solidFill>
                <a:latin typeface="Nimbus Sans"/>
                <a:ea typeface="Nimbus Sans"/>
                <a:cs typeface="Nimbus Sans"/>
              </a:defRPr>
            </a:lvl4pPr>
            <a:lvl5pPr>
              <a:buNone/>
              <a:defRPr sz="1200" b="0">
                <a:solidFill>
                  <a:srgbClr val="596875"/>
                </a:solidFill>
                <a:latin typeface="Nimbus Sans"/>
                <a:ea typeface="Nimbus Sans"/>
                <a:cs typeface="Nimbus Sans"/>
              </a:defRPr>
            </a:lvl5pPr>
            <a:lvl6pPr>
              <a:buNone/>
              <a:defRPr sz="1200" b="0">
                <a:solidFill>
                  <a:srgbClr val="596875"/>
                </a:solidFill>
                <a:latin typeface="Nimbus Sans"/>
                <a:ea typeface="Nimbus Sans"/>
                <a:cs typeface="Nimbus Sans"/>
              </a:defRPr>
            </a:lvl6pPr>
            <a:lvl7pPr>
              <a:buNone/>
              <a:defRPr sz="1200" b="0">
                <a:solidFill>
                  <a:srgbClr val="596875"/>
                </a:solidFill>
                <a:latin typeface="Nimbus Sans"/>
                <a:ea typeface="Nimbus Sans"/>
                <a:cs typeface="Nimbus Sans"/>
              </a:defRPr>
            </a:lvl7pPr>
            <a:lvl8pPr>
              <a:buNone/>
              <a:defRPr sz="1200" b="0">
                <a:solidFill>
                  <a:srgbClr val="596875"/>
                </a:solidFill>
                <a:latin typeface="Nimbus Sans"/>
                <a:ea typeface="Nimbus Sans"/>
                <a:cs typeface="Nimbus Sans"/>
              </a:defRPr>
            </a:lvl8pPr>
            <a:lvl9pPr>
              <a:buNone/>
              <a:defRPr sz="1200" b="0">
                <a:solidFill>
                  <a:srgbClr val="596875"/>
                </a:solidFill>
                <a:latin typeface="Nimbus Sans"/>
                <a:ea typeface="Nimbus Sans"/>
                <a:cs typeface="Nimbus Sans"/>
              </a:defRPr>
            </a:lvl9pPr>
          </a:lstStyle>
          <a:p xmlns:a="http://schemas.openxmlformats.org/drawingml/2006/main">
            <a:pPr>
              <a:buNone/>
              <a:defRPr sz="1200" b="0">
                <a:solidFill>
                  <a:srgbClr val="596875"/>
                </a:solidFill>
                <a:latin typeface="Nimbus Sans"/>
                <a:ea typeface="Nimbus Sans"/>
                <a:cs typeface="Nimbus Sans"/>
              </a:defRPr>
            </a:pPr>
            <a:r>
              <a:rPr sz="1200" b="0">
                <a:solidFill>
                  <a:srgbClr val="596875"/>
                </a:solidFill>
                <a:latin typeface="Nimbus Sans"/>
                <a:ea typeface="Nimbus Sans"/>
                <a:cs typeface="Nimbus Sans"/>
              </a:rPr>
              <a:t>14</a:t>
            </a:r>
          </a:p>
        </p:txBody>
      </p:sp>
      <p:sp>
        <p:nvSpPr>
          <p:cNvPr id="4" name="text-3">
            <a:extLst xmlns:a="http://schemas.openxmlformats.org/drawingml/2006/main">
              <a:ext uri="{FF2B5EF4-FFF2-40B4-BE49-F238E27FC236}">
                <a16:creationId xmlns:a16="http://schemas.microsoft.com/office/drawing/2014/main" id="{EB3606A9-4BFA-4DA9-9607-4BEFA9C8BEF0}"/>
              </a:ext>
            </a:extLst>
          </p:cNvPr>
          <p:cNvSpPr>
            <a:spLocks xmlns:a="http://schemas.openxmlformats.org/drawingml/2006/main" noGrp="1"/>
          </p:cNvSpPr>
          <p:nvPr/>
        </p:nvSpPr>
        <p:spPr>
          <a:xfrm xmlns:a="http://schemas.openxmlformats.org/drawingml/2006/main">
            <a:off x="762000" y="2428875"/>
            <a:ext cx="10668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defPPr algn="ctr">
              <a:defRPr sz="4950" b="1">
                <a:solidFill>
                  <a:srgbClr val="8D1530"/>
                </a:solidFill>
                <a:latin typeface="Nimbus Sans"/>
                <a:ea typeface="Nimbus Sans"/>
                <a:cs typeface="Nimbus Sans"/>
              </a:defRPr>
            </a:defPPr>
            <a:lvl1pPr algn="ctr">
              <a:buNone/>
              <a:defRPr sz="2925" b="1">
                <a:solidFill>
                  <a:srgbClr val="153553"/>
                </a:solidFill>
                <a:latin typeface="Nimbus Sans"/>
                <a:ea typeface="Nimbus Sans"/>
                <a:cs typeface="Nimbus Sans"/>
              </a:defRPr>
            </a:lvl1pPr>
            <a:lvl2pPr algn="ctr">
              <a:buNone/>
              <a:defRPr sz="2925" b="1">
                <a:solidFill>
                  <a:srgbClr val="153553"/>
                </a:solidFill>
                <a:latin typeface="Nimbus Sans"/>
                <a:ea typeface="Nimbus Sans"/>
                <a:cs typeface="Nimbus Sans"/>
              </a:defRPr>
            </a:lvl2pPr>
            <a:lvl3pPr algn="ctr">
              <a:buNone/>
              <a:defRPr sz="2925" b="1">
                <a:solidFill>
                  <a:srgbClr val="153553"/>
                </a:solidFill>
                <a:latin typeface="Nimbus Sans"/>
                <a:ea typeface="Nimbus Sans"/>
                <a:cs typeface="Nimbus Sans"/>
              </a:defRPr>
            </a:lvl3pPr>
            <a:lvl4pPr algn="ctr">
              <a:buNone/>
              <a:defRPr sz="2925" b="1">
                <a:solidFill>
                  <a:srgbClr val="153553"/>
                </a:solidFill>
                <a:latin typeface="Nimbus Sans"/>
                <a:ea typeface="Nimbus Sans"/>
                <a:cs typeface="Nimbus Sans"/>
              </a:defRPr>
            </a:lvl4pPr>
            <a:lvl5pPr algn="ctr">
              <a:buNone/>
              <a:defRPr sz="2925" b="1">
                <a:solidFill>
                  <a:srgbClr val="153553"/>
                </a:solidFill>
                <a:latin typeface="Nimbus Sans"/>
                <a:ea typeface="Nimbus Sans"/>
                <a:cs typeface="Nimbus Sans"/>
              </a:defRPr>
            </a:lvl5pPr>
            <a:lvl6pPr algn="ctr">
              <a:buNone/>
              <a:defRPr sz="2925" b="1">
                <a:solidFill>
                  <a:srgbClr val="153553"/>
                </a:solidFill>
                <a:latin typeface="Nimbus Sans"/>
                <a:ea typeface="Nimbus Sans"/>
                <a:cs typeface="Nimbus Sans"/>
              </a:defRPr>
            </a:lvl6pPr>
            <a:lvl7pPr algn="ctr">
              <a:buNone/>
              <a:defRPr sz="2925" b="1">
                <a:solidFill>
                  <a:srgbClr val="153553"/>
                </a:solidFill>
                <a:latin typeface="Nimbus Sans"/>
                <a:ea typeface="Nimbus Sans"/>
                <a:cs typeface="Nimbus Sans"/>
              </a:defRPr>
            </a:lvl7pPr>
            <a:lvl8pPr algn="ctr">
              <a:buNone/>
              <a:defRPr sz="2925" b="1">
                <a:solidFill>
                  <a:srgbClr val="153553"/>
                </a:solidFill>
                <a:latin typeface="Nimbus Sans"/>
                <a:ea typeface="Nimbus Sans"/>
                <a:cs typeface="Nimbus Sans"/>
              </a:defRPr>
            </a:lvl8pPr>
            <a:lvl9pPr algn="ctr">
              <a:buNone/>
              <a:defRPr sz="2925" b="1">
                <a:solidFill>
                  <a:srgbClr val="153553"/>
                </a:solidFill>
                <a:latin typeface="Nimbus Sans"/>
                <a:ea typeface="Nimbus Sans"/>
                <a:cs typeface="Nimbus Sans"/>
              </a:defRPr>
            </a:lvl9pPr>
          </a:lstStyle>
          <a:p xmlns:a="http://schemas.openxmlformats.org/drawingml/2006/main">
            <a:pPr algn="ctr">
              <a:buNone/>
              <a:defRPr sz="4950" b="1">
                <a:solidFill>
                  <a:srgbClr val="8D1530"/>
                </a:solidFill>
                <a:latin typeface="Nimbus Sans"/>
                <a:ea typeface="Nimbus Sans"/>
                <a:cs typeface="Nimbus Sans"/>
              </a:defRPr>
            </a:pPr>
            <a:r>
              <a:rPr sz="4950" b="1">
                <a:solidFill>
                  <a:srgbClr val="8D1530"/>
                </a:solidFill>
                <a:latin typeface="Nimbus Sans"/>
                <a:ea typeface="Nimbus Sans"/>
                <a:cs typeface="Nimbus Sans"/>
              </a:rPr>
              <a:t>Thank you for listening.</a:t>
            </a:r>
          </a:p>
        </p:txBody>
      </p:sp>
      <p:sp>
        <p:nvSpPr>
          <p:cNvPr id="11" name="text-10">
            <a:extLst xmlns:a="http://schemas.openxmlformats.org/drawingml/2006/main">
              <a:ext uri="{FF2B5EF4-FFF2-40B4-BE49-F238E27FC236}">
                <a16:creationId xmlns:a16="http://schemas.microsoft.com/office/drawing/2014/main" id="{CA8B42E6-3AD1-4338-A3E3-4A6861965B5E}"/>
              </a:ext>
            </a:extLst>
          </p:cNvPr>
          <p:cNvSpPr>
            <a:spLocks xmlns:a="http://schemas.openxmlformats.org/drawingml/2006/main" noGrp="1"/>
          </p:cNvSpPr>
          <p:nvPr/>
        </p:nvSpPr>
        <p:spPr>
          <a:xfrm xmlns:a="http://schemas.openxmlformats.org/drawingml/2006/main">
            <a:off x="1524000" y="3667125"/>
            <a:ext cx="9144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defPPr algn="ctr">
              <a:defRPr sz="2325" b="0">
                <a:solidFill>
                  <a:srgbClr val="596875"/>
                </a:solidFill>
                <a:latin typeface="Nimbus Sans"/>
                <a:ea typeface="Nimbus Sans"/>
                <a:cs typeface="Nimbus Sans"/>
              </a:defRPr>
            </a:defPPr>
            <a:lvl1pPr algn="ctr">
              <a:buNone/>
              <a:defRPr sz="2250" b="0">
                <a:solidFill>
                  <a:srgbClr val="263443"/>
                </a:solidFill>
                <a:latin typeface="Nimbus Sans"/>
                <a:ea typeface="Nimbus Sans"/>
                <a:cs typeface="Nimbus Sans"/>
              </a:defRPr>
            </a:lvl1pPr>
            <a:lvl2pPr algn="ctr">
              <a:buNone/>
              <a:defRPr sz="2250" b="0">
                <a:solidFill>
                  <a:srgbClr val="263443"/>
                </a:solidFill>
                <a:latin typeface="Nimbus Sans"/>
                <a:ea typeface="Nimbus Sans"/>
                <a:cs typeface="Nimbus Sans"/>
              </a:defRPr>
            </a:lvl2pPr>
            <a:lvl3pPr algn="ctr">
              <a:buNone/>
              <a:defRPr sz="2250" b="0">
                <a:solidFill>
                  <a:srgbClr val="263443"/>
                </a:solidFill>
                <a:latin typeface="Nimbus Sans"/>
                <a:ea typeface="Nimbus Sans"/>
                <a:cs typeface="Nimbus Sans"/>
              </a:defRPr>
            </a:lvl3pPr>
            <a:lvl4pPr algn="ctr">
              <a:buNone/>
              <a:defRPr sz="2250" b="0">
                <a:solidFill>
                  <a:srgbClr val="263443"/>
                </a:solidFill>
                <a:latin typeface="Nimbus Sans"/>
                <a:ea typeface="Nimbus Sans"/>
                <a:cs typeface="Nimbus Sans"/>
              </a:defRPr>
            </a:lvl4pPr>
            <a:lvl5pPr algn="ctr">
              <a:buNone/>
              <a:defRPr sz="2250" b="0">
                <a:solidFill>
                  <a:srgbClr val="263443"/>
                </a:solidFill>
                <a:latin typeface="Nimbus Sans"/>
                <a:ea typeface="Nimbus Sans"/>
                <a:cs typeface="Nimbus Sans"/>
              </a:defRPr>
            </a:lvl5pPr>
            <a:lvl6pPr algn="ctr">
              <a:buNone/>
              <a:defRPr sz="2250" b="0">
                <a:solidFill>
                  <a:srgbClr val="263443"/>
                </a:solidFill>
                <a:latin typeface="Nimbus Sans"/>
                <a:ea typeface="Nimbus Sans"/>
                <a:cs typeface="Nimbus Sans"/>
              </a:defRPr>
            </a:lvl6pPr>
            <a:lvl7pPr algn="ctr">
              <a:buNone/>
              <a:defRPr sz="2250" b="0">
                <a:solidFill>
                  <a:srgbClr val="263443"/>
                </a:solidFill>
                <a:latin typeface="Nimbus Sans"/>
                <a:ea typeface="Nimbus Sans"/>
                <a:cs typeface="Nimbus Sans"/>
              </a:defRPr>
            </a:lvl7pPr>
            <a:lvl8pPr algn="ctr">
              <a:buNone/>
              <a:defRPr sz="2250" b="0">
                <a:solidFill>
                  <a:srgbClr val="263443"/>
                </a:solidFill>
                <a:latin typeface="Nimbus Sans"/>
                <a:ea typeface="Nimbus Sans"/>
                <a:cs typeface="Nimbus Sans"/>
              </a:defRPr>
            </a:lvl8pPr>
            <a:lvl9pPr algn="ctr">
              <a:buNone/>
              <a:defRPr sz="2250" b="0">
                <a:solidFill>
                  <a:srgbClr val="263443"/>
                </a:solidFill>
                <a:latin typeface="Nimbus Sans"/>
                <a:ea typeface="Nimbus Sans"/>
                <a:cs typeface="Nimbus Sans"/>
              </a:defRPr>
            </a:lvl9pPr>
          </a:lstStyle>
          <a:p xmlns:a="http://schemas.openxmlformats.org/drawingml/2006/main">
            <a:pPr algn="ctr">
              <a:buNone/>
              <a:defRPr sz="2325" b="0">
                <a:solidFill>
                  <a:srgbClr val="596875"/>
                </a:solidFill>
                <a:latin typeface="Nimbus Sans"/>
                <a:ea typeface="Nimbus Sans"/>
                <a:cs typeface="Nimbus Sans"/>
              </a:defRPr>
            </a:pPr>
            <a:r>
              <a:rPr sz="2325" b="0">
                <a:solidFill>
                  <a:srgbClr val="596875"/>
                </a:solidFill>
                <a:latin typeface="Nimbus Sans"/>
                <a:ea typeface="Nimbus Sans"/>
                <a:cs typeface="Nimbus Sans"/>
              </a:rPr>
              <a:t>If you have any questions,</a:t>
            </a:r>
          </a:p>
          <a:p xmlns:a="http://schemas.openxmlformats.org/drawingml/2006/main">
            <a:pPr algn="ctr">
              <a:buNone/>
              <a:defRPr sz="2325" b="0">
                <a:solidFill>
                  <a:srgbClr val="596875"/>
                </a:solidFill>
                <a:latin typeface="Nimbus Sans"/>
                <a:ea typeface="Nimbus Sans"/>
                <a:cs typeface="Nimbus Sans"/>
              </a:defRPr>
            </a:pPr>
            <a:r>
              <a:rPr sz="2325" b="0">
                <a:solidFill>
                  <a:srgbClr val="596875"/>
                </a:solidFill>
                <a:latin typeface="Nimbus Sans"/>
                <a:ea typeface="Nimbus Sans"/>
                <a:cs typeface="Nimbus Sans"/>
              </a:rPr>
              <a:t>I would be happy to answer them.</a:t>
            </a:r>
          </a:p>
        </p:txBody>
      </p:sp>
      <p:sp>
        <p:nvSpPr>
          <p:cNvPr id="14" name="academic-brand-header">
            <a:extLst xmlns:a="http://schemas.openxmlformats.org/drawingml/2006/main">
              <a:ext uri="{FF2B5EF4-FFF2-40B4-BE49-F238E27FC236}">
                <a16:creationId xmlns:a16="http://schemas.microsoft.com/office/drawing/2014/main" id="{3CD922C6-EE75-4AD1-A8C4-9FA60AF98598}"/>
              </a:ext>
            </a:extLst>
          </p:cNvPr>
          <p:cNvSpPr>
            <a:spLocks xmlns:a="http://schemas.openxmlformats.org/drawingml/2006/main" noGrp="1"/>
          </p:cNvSpPr>
          <p:nvPr/>
        </p:nvSpPr>
        <p:spPr>
          <a:xfrm xmlns:a="http://schemas.openxmlformats.org/drawingml/2006/main">
            <a:off x="0" y="190500"/>
            <a:ext cx="9525000" cy="895350"/>
          </a:xfrm>
          <a:prstGeom xmlns:a="http://schemas.openxmlformats.org/drawingml/2006/main" prst="rect">
            <a:avLst/>
          </a:prstGeom>
          <a:gradFill xmlns:a="http://schemas.openxmlformats.org/drawingml/2006/main">
            <a:gsLst>
              <a:gs pos="0">
                <a:srgbClr val="9F1733"/>
              </a:gs>
              <a:gs pos="75000">
                <a:srgbClr val="C92346"/>
              </a:gs>
              <a:gs pos="100000">
                <a:srgbClr val="E8A4B3"/>
              </a:gs>
            </a:gsLst>
            <a:lin ang="0"/>
          </a:gradFill>
          <a:ln xmlns:a="http://schemas.openxmlformats.org/drawingml/2006/main" w="0">
            <a:noFill/>
            <a:prstDash val="solid"/>
          </a:ln>
        </p:spPr>
      </p:sp>
      <p:sp>
        <p:nvSpPr>
          <p:cNvPr id="15" name="brand-Conclusion">
            <a:extLst xmlns:a="http://schemas.openxmlformats.org/drawingml/2006/main">
              <a:ext uri="{FF2B5EF4-FFF2-40B4-BE49-F238E27FC236}">
                <a16:creationId xmlns:a16="http://schemas.microsoft.com/office/drawing/2014/main" id="{F0645F98-1556-4B9D-A553-6D5B1384B153}"/>
              </a:ext>
            </a:extLst>
          </p:cNvPr>
          <p:cNvSpPr>
            <a:spLocks xmlns:a="http://schemas.openxmlformats.org/drawingml/2006/main" noGrp="1"/>
          </p:cNvSpPr>
          <p:nvPr/>
        </p:nvSpPr>
        <p:spPr>
          <a:xfrm xmlns:a="http://schemas.openxmlformats.org/drawingml/2006/main">
            <a:off x="1000125" y="419100"/>
            <a:ext cx="82391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550" b="1">
                <a:solidFill>
                  <a:srgbClr val="FFFFFF"/>
                </a:solidFill>
                <a:latin typeface="Nimbus Sans"/>
                <a:ea typeface="Nimbus Sans"/>
                <a:cs typeface="Nimbus Sans"/>
              </a:defRPr>
            </a:defPPr>
            <a:lvl1pPr>
              <a:buNone/>
              <a:defRPr sz="2550" b="1">
                <a:solidFill>
                  <a:srgbClr val="FFFFFF"/>
                </a:solidFill>
                <a:latin typeface="Nimbus Sans"/>
                <a:ea typeface="Nimbus Sans"/>
                <a:cs typeface="Nimbus Sans"/>
              </a:defRPr>
            </a:lvl1pPr>
            <a:lvl2pPr>
              <a:buNone/>
              <a:defRPr sz="2550" b="1">
                <a:solidFill>
                  <a:srgbClr val="FFFFFF"/>
                </a:solidFill>
                <a:latin typeface="Nimbus Sans"/>
                <a:ea typeface="Nimbus Sans"/>
                <a:cs typeface="Nimbus Sans"/>
              </a:defRPr>
            </a:lvl2pPr>
            <a:lvl3pPr>
              <a:buNone/>
              <a:defRPr sz="2550" b="1">
                <a:solidFill>
                  <a:srgbClr val="FFFFFF"/>
                </a:solidFill>
                <a:latin typeface="Nimbus Sans"/>
                <a:ea typeface="Nimbus Sans"/>
                <a:cs typeface="Nimbus Sans"/>
              </a:defRPr>
            </a:lvl3pPr>
            <a:lvl4pPr>
              <a:buNone/>
              <a:defRPr sz="2550" b="1">
                <a:solidFill>
                  <a:srgbClr val="FFFFFF"/>
                </a:solidFill>
                <a:latin typeface="Nimbus Sans"/>
                <a:ea typeface="Nimbus Sans"/>
                <a:cs typeface="Nimbus Sans"/>
              </a:defRPr>
            </a:lvl4pPr>
            <a:lvl5pPr>
              <a:buNone/>
              <a:defRPr sz="2550" b="1">
                <a:solidFill>
                  <a:srgbClr val="FFFFFF"/>
                </a:solidFill>
                <a:latin typeface="Nimbus Sans"/>
                <a:ea typeface="Nimbus Sans"/>
                <a:cs typeface="Nimbus Sans"/>
              </a:defRPr>
            </a:lvl5pPr>
            <a:lvl6pPr>
              <a:buNone/>
              <a:defRPr sz="2550" b="1">
                <a:solidFill>
                  <a:srgbClr val="FFFFFF"/>
                </a:solidFill>
                <a:latin typeface="Nimbus Sans"/>
                <a:ea typeface="Nimbus Sans"/>
                <a:cs typeface="Nimbus Sans"/>
              </a:defRPr>
            </a:lvl6pPr>
            <a:lvl7pPr>
              <a:buNone/>
              <a:defRPr sz="2550" b="1">
                <a:solidFill>
                  <a:srgbClr val="FFFFFF"/>
                </a:solidFill>
                <a:latin typeface="Nimbus Sans"/>
                <a:ea typeface="Nimbus Sans"/>
                <a:cs typeface="Nimbus Sans"/>
              </a:defRPr>
            </a:lvl7pPr>
            <a:lvl8pPr>
              <a:buNone/>
              <a:defRPr sz="2550" b="1">
                <a:solidFill>
                  <a:srgbClr val="FFFFFF"/>
                </a:solidFill>
                <a:latin typeface="Nimbus Sans"/>
                <a:ea typeface="Nimbus Sans"/>
                <a:cs typeface="Nimbus Sans"/>
              </a:defRPr>
            </a:lvl8pPr>
            <a:lvl9pPr>
              <a:buNone/>
              <a:defRPr sz="2550" b="1">
                <a:solidFill>
                  <a:srgbClr val="FFFFFF"/>
                </a:solidFill>
                <a:latin typeface="Nimbus Sans"/>
                <a:ea typeface="Nimbus Sans"/>
                <a:cs typeface="Nimbus Sans"/>
              </a:defRPr>
            </a:lvl9pPr>
          </a:lstStyle>
          <a:p xmlns:a="http://schemas.openxmlformats.org/drawingml/2006/main">
            <a:pPr>
              <a:buNone/>
              <a:defRPr sz="2550" b="1">
                <a:solidFill>
                  <a:srgbClr val="FFFFFF"/>
                </a:solidFill>
                <a:latin typeface="Nimbus Sans"/>
                <a:ea typeface="Nimbus Sans"/>
                <a:cs typeface="Nimbus Sans"/>
              </a:defRPr>
            </a:pPr>
            <a:r>
              <a:rPr sz="2550" b="1">
                <a:solidFill>
                  <a:srgbClr val="FFFFFF"/>
                </a:solidFill>
                <a:latin typeface="Nimbus Sans"/>
                <a:ea typeface="Nimbus Sans"/>
                <a:cs typeface="Nimbus Sans"/>
              </a:rPr>
              <a:t>Questions and discussion</a:t>
            </a:r>
          </a:p>
        </p:txBody>
      </p:sp>
      <p:sp>
        <p:nvSpPr>
          <p:cNvPr id="16" name="brand-12">
            <a:extLst xmlns:a="http://schemas.openxmlformats.org/drawingml/2006/main">
              <a:ext uri="{FF2B5EF4-FFF2-40B4-BE49-F238E27FC236}">
                <a16:creationId xmlns:a16="http://schemas.microsoft.com/office/drawing/2014/main" id="{8890D436-ED6D-4029-89F9-8924F9DB4BE0}"/>
              </a:ext>
            </a:extLst>
          </p:cNvPr>
          <p:cNvSpPr>
            <a:spLocks xmlns:a="http://schemas.openxmlformats.org/drawingml/2006/main" noGrp="1"/>
          </p:cNvSpPr>
          <p:nvPr/>
        </p:nvSpPr>
        <p:spPr>
          <a:xfrm xmlns:a="http://schemas.openxmlformats.org/drawingml/2006/main">
            <a:off x="371475" y="447675"/>
            <a:ext cx="5429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1">
                <a:solidFill>
                  <a:srgbClr val="FFFFFF"/>
                </a:solidFill>
                <a:latin typeface="Nimbus Sans"/>
                <a:ea typeface="Nimbus Sans"/>
                <a:cs typeface="Nimbus Sans"/>
              </a:defRPr>
            </a:defPPr>
            <a:lvl1pPr>
              <a:buNone/>
              <a:defRPr sz="2100" b="1">
                <a:solidFill>
                  <a:srgbClr val="FFFFFF"/>
                </a:solidFill>
                <a:latin typeface="Nimbus Sans"/>
                <a:ea typeface="Nimbus Sans"/>
                <a:cs typeface="Nimbus Sans"/>
              </a:defRPr>
            </a:lvl1pPr>
            <a:lvl2pPr>
              <a:buNone/>
              <a:defRPr sz="2100" b="1">
                <a:solidFill>
                  <a:srgbClr val="FFFFFF"/>
                </a:solidFill>
                <a:latin typeface="Nimbus Sans"/>
                <a:ea typeface="Nimbus Sans"/>
                <a:cs typeface="Nimbus Sans"/>
              </a:defRPr>
            </a:lvl2pPr>
            <a:lvl3pPr>
              <a:buNone/>
              <a:defRPr sz="2100" b="1">
                <a:solidFill>
                  <a:srgbClr val="FFFFFF"/>
                </a:solidFill>
                <a:latin typeface="Nimbus Sans"/>
                <a:ea typeface="Nimbus Sans"/>
                <a:cs typeface="Nimbus Sans"/>
              </a:defRPr>
            </a:lvl3pPr>
            <a:lvl4pPr>
              <a:buNone/>
              <a:defRPr sz="2100" b="1">
                <a:solidFill>
                  <a:srgbClr val="FFFFFF"/>
                </a:solidFill>
                <a:latin typeface="Nimbus Sans"/>
                <a:ea typeface="Nimbus Sans"/>
                <a:cs typeface="Nimbus Sans"/>
              </a:defRPr>
            </a:lvl4pPr>
            <a:lvl5pPr>
              <a:buNone/>
              <a:defRPr sz="2100" b="1">
                <a:solidFill>
                  <a:srgbClr val="FFFFFF"/>
                </a:solidFill>
                <a:latin typeface="Nimbus Sans"/>
                <a:ea typeface="Nimbus Sans"/>
                <a:cs typeface="Nimbus Sans"/>
              </a:defRPr>
            </a:lvl5pPr>
            <a:lvl6pPr>
              <a:buNone/>
              <a:defRPr sz="2100" b="1">
                <a:solidFill>
                  <a:srgbClr val="FFFFFF"/>
                </a:solidFill>
                <a:latin typeface="Nimbus Sans"/>
                <a:ea typeface="Nimbus Sans"/>
                <a:cs typeface="Nimbus Sans"/>
              </a:defRPr>
            </a:lvl6pPr>
            <a:lvl7pPr>
              <a:buNone/>
              <a:defRPr sz="2100" b="1">
                <a:solidFill>
                  <a:srgbClr val="FFFFFF"/>
                </a:solidFill>
                <a:latin typeface="Nimbus Sans"/>
                <a:ea typeface="Nimbus Sans"/>
                <a:cs typeface="Nimbus Sans"/>
              </a:defRPr>
            </a:lvl7pPr>
            <a:lvl8pPr>
              <a:buNone/>
              <a:defRPr sz="2100" b="1">
                <a:solidFill>
                  <a:srgbClr val="FFFFFF"/>
                </a:solidFill>
                <a:latin typeface="Nimbus Sans"/>
                <a:ea typeface="Nimbus Sans"/>
                <a:cs typeface="Nimbus Sans"/>
              </a:defRPr>
            </a:lvl8pPr>
            <a:lvl9pPr>
              <a:buNone/>
              <a:defRPr sz="2100" b="1">
                <a:solidFill>
                  <a:srgbClr val="FFFFFF"/>
                </a:solidFill>
                <a:latin typeface="Nimbus Sans"/>
                <a:ea typeface="Nimbus Sans"/>
                <a:cs typeface="Nimbus Sans"/>
              </a:defRPr>
            </a:lvl9pPr>
          </a:lstStyle>
          <a:p xmlns:a="http://schemas.openxmlformats.org/drawingml/2006/main">
            <a:pPr>
              <a:buNone/>
              <a:defRPr sz="2100" b="1">
                <a:solidFill>
                  <a:srgbClr val="FFFFFF"/>
                </a:solidFill>
                <a:latin typeface="Nimbus Sans"/>
                <a:ea typeface="Nimbus Sans"/>
                <a:cs typeface="Nimbus Sans"/>
              </a:defRPr>
            </a:pPr>
            <a:r>
              <a:rPr sz="2100" b="1">
                <a:solidFill>
                  <a:srgbClr val="FFFFFF"/>
                </a:solidFill>
                <a:latin typeface="Nimbus Sans"/>
                <a:ea typeface="Nimbus Sans"/>
                <a:cs typeface="Nimbus Sans"/>
              </a:rPr>
              <a:t>14</a:t>
            </a:r>
          </a:p>
        </p:txBody>
      </p:sp>
      <p:pic>
        <p:nvPicPr>
          <p:cNvPr id="17" name="">
            <a:extLst xmlns:a="http://schemas.openxmlformats.org/drawingml/2006/main">
              <a:ext uri="{FF2B5EF4-FFF2-40B4-BE49-F238E27FC236}">
                <a16:creationId xmlns:a16="http://schemas.microsoft.com/office/drawing/2014/main" id="{C3117DC1-93EB-4B40-899D-942B4F9CCC23}"/>
              </a:ext>
            </a:extLst>
          </p:cNvPr>
          <p:cNvPicPr>
            <a:picLocks xmlns:a="http://schemas.openxmlformats.org/drawingml/2006/main" noChangeAspect="1"/>
          </p:cNvPicPr>
          <p:nvPr/>
        </p:nvPicPr>
        <p:blipFill>
          <a:blip xmlns:r="http://schemas.openxmlformats.org/officeDocument/2006/relationships" xmlns:a="http://schemas.openxmlformats.org/drawingml/2006/main" r:embed="Rcaea9a631dd0442f"/>
          <a:stretch xmlns:a="http://schemas.openxmlformats.org/drawingml/2006/main"/>
        </p:blipFill>
        <p:spPr>
          <a:xfrm xmlns:a="http://schemas.openxmlformats.org/drawingml/2006/main">
            <a:off x="9759847" y="381000"/>
            <a:ext cx="2044907" cy="647700"/>
          </a:xfrm>
          <a:prstGeom xmlns:a="http://schemas.openxmlformats.org/drawingml/2006/main" prst="rect">
            <a:avLst/>
          </a:prstGeom>
        </p:spPr>
      </p:pic>
      <p:sp>
        <p:nvSpPr>
          <p:cNvPr id="18" name="brand-bottom-rule">
            <a:extLst xmlns:a="http://schemas.openxmlformats.org/drawingml/2006/main">
              <a:ext uri="{FF2B5EF4-FFF2-40B4-BE49-F238E27FC236}">
                <a16:creationId xmlns:a16="http://schemas.microsoft.com/office/drawing/2014/main" id="{995FC69F-EDB7-4901-9DFC-7D0EDA9023F9}"/>
              </a:ext>
            </a:extLst>
          </p:cNvPr>
          <p:cNvSpPr>
            <a:spLocks xmlns:a="http://schemas.openxmlformats.org/drawingml/2006/main" noGrp="1"/>
          </p:cNvSpPr>
          <p:nvPr/>
        </p:nvSpPr>
        <p:spPr>
          <a:xfrm xmlns:a="http://schemas.openxmlformats.org/drawingml/2006/main">
            <a:off x="609600" y="6305550"/>
            <a:ext cx="10972800" cy="19050"/>
          </a:xfrm>
          <a:prstGeom xmlns:a="http://schemas.openxmlformats.org/drawingml/2006/main" prst="rect">
            <a:avLst/>
          </a:prstGeom>
          <a:solidFill xmlns:a="http://schemas.openxmlformats.org/drawingml/2006/main">
            <a:srgbClr val="D7A5B1"/>
          </a:solidFill>
          <a:ln xmlns:a="http://schemas.openxmlformats.org/drawingml/2006/main" w="0">
            <a:noFill/>
            <a:prstDash val="solid"/>
          </a:ln>
        </p:spPr>
      </p:sp>
    </p:spTree>
    <p:extLst>
      <p:ext uri="{BB962C8B-B14F-4D97-AF65-F5344CB8AC3E}">
        <p14:creationId xmlns:p14="http://schemas.microsoft.com/office/powerpoint/2010/main" val="34457836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2026-10-25T10:06:30.6870000Z</dcterms:created>
  <dcterms:modified xsi:type="dcterms:W3CDTF">2026-10-25T10:06:30.6870000Z</dcterms:modified>
</coreProperties>
</file>